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28"/>
  </p:notesMasterIdLst>
  <p:handoutMasterIdLst>
    <p:handoutMasterId r:id="rId29"/>
  </p:handoutMasterIdLst>
  <p:sldIdLst>
    <p:sldId id="257" r:id="rId3"/>
    <p:sldId id="261" r:id="rId4"/>
    <p:sldId id="302" r:id="rId5"/>
    <p:sldId id="281" r:id="rId6"/>
    <p:sldId id="303" r:id="rId7"/>
    <p:sldId id="292" r:id="rId8"/>
    <p:sldId id="282" r:id="rId9"/>
    <p:sldId id="294" r:id="rId10"/>
    <p:sldId id="295" r:id="rId11"/>
    <p:sldId id="296" r:id="rId12"/>
    <p:sldId id="304" r:id="rId13"/>
    <p:sldId id="280" r:id="rId14"/>
    <p:sldId id="305" r:id="rId15"/>
    <p:sldId id="283" r:id="rId16"/>
    <p:sldId id="284" r:id="rId17"/>
    <p:sldId id="297" r:id="rId18"/>
    <p:sldId id="299" r:id="rId19"/>
    <p:sldId id="285" r:id="rId20"/>
    <p:sldId id="286" r:id="rId21"/>
    <p:sldId id="300" r:id="rId22"/>
    <p:sldId id="287" r:id="rId23"/>
    <p:sldId id="301" r:id="rId24"/>
    <p:sldId id="306" r:id="rId25"/>
    <p:sldId id="290"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5DBECE-2268-473F-9D15-61F5D52E01DC}" v="112532" dt="2021-10-08T07:18:50.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81" autoAdjust="0"/>
  </p:normalViewPr>
  <p:slideViewPr>
    <p:cSldViewPr snapToGrid="0">
      <p:cViewPr varScale="1">
        <p:scale>
          <a:sx n="102" d="100"/>
          <a:sy n="102"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ap Xin Wei (DS/DIGITAL)" userId="95331e58-7180-479c-97bd-2915e4cbf8b7" providerId="ADAL" clId="{9919503D-1556-4BFC-B071-40C3D64E0CE7}"/>
    <pc:docChg chg="undo custSel addSld delSld modSld modMainMaster modNotesMaster modHandout">
      <pc:chgData name="Yeap Xin Wei (DS/DIGITAL)" userId="95331e58-7180-479c-97bd-2915e4cbf8b7" providerId="ADAL" clId="{9919503D-1556-4BFC-B071-40C3D64E0CE7}" dt="2021-09-24T11:14:40.171" v="208939"/>
      <pc:docMkLst>
        <pc:docMk/>
      </pc:docMkLst>
      <pc:sldChg chg="modSp mod modNotes">
        <pc:chgData name="Yeap Xin Wei (DS/DIGITAL)" userId="95331e58-7180-479c-97bd-2915e4cbf8b7" providerId="ADAL" clId="{9919503D-1556-4BFC-B071-40C3D64E0CE7}" dt="2021-09-24T11:14:39.973" v="208582"/>
        <pc:sldMkLst>
          <pc:docMk/>
          <pc:sldMk cId="3036212097" sldId="257"/>
        </pc:sldMkLst>
        <pc:spChg chg="mod">
          <ac:chgData name="Yeap Xin Wei (DS/DIGITAL)" userId="95331e58-7180-479c-97bd-2915e4cbf8b7" providerId="ADAL" clId="{9919503D-1556-4BFC-B071-40C3D64E0CE7}" dt="2021-09-20T10:41:19.569" v="1375" actId="2711"/>
          <ac:spMkLst>
            <pc:docMk/>
            <pc:sldMk cId="3036212097" sldId="257"/>
            <ac:spMk id="2" creationId="{7A9DC750-C44D-44A3-A71D-4CCAC82E8D24}"/>
          </ac:spMkLst>
        </pc:spChg>
        <pc:spChg chg="mod">
          <ac:chgData name="Yeap Xin Wei (DS/DIGITAL)" userId="95331e58-7180-479c-97bd-2915e4cbf8b7" providerId="ADAL" clId="{9919503D-1556-4BFC-B071-40C3D64E0CE7}" dt="2021-09-20T10:41:23.715" v="1376" actId="2711"/>
          <ac:spMkLst>
            <pc:docMk/>
            <pc:sldMk cId="3036212097" sldId="257"/>
            <ac:spMk id="3" creationId="{AC1D9101-813A-4873-AE93-1020B7D259BC}"/>
          </ac:spMkLst>
        </pc:spChg>
        <pc:spChg chg="mod">
          <ac:chgData name="Yeap Xin Wei (DS/DIGITAL)" userId="95331e58-7180-479c-97bd-2915e4cbf8b7" providerId="ADAL" clId="{9919503D-1556-4BFC-B071-40C3D64E0CE7}" dt="2021-09-20T10:40:32.345" v="14" actId="20577"/>
          <ac:spMkLst>
            <pc:docMk/>
            <pc:sldMk cId="3036212097" sldId="257"/>
            <ac:spMk id="5" creationId="{FB80E30B-7FBC-455A-B1B3-1D7CDF5BDD07}"/>
          </ac:spMkLst>
        </pc:spChg>
        <pc:spChg chg="mod modVis">
          <ac:chgData name="Yeap Xin Wei (DS/DIGITAL)" userId="95331e58-7180-479c-97bd-2915e4cbf8b7" providerId="ADAL" clId="{9919503D-1556-4BFC-B071-40C3D64E0CE7}" dt="2021-09-24T11:14:39.673" v="208168"/>
          <ac:spMkLst>
            <pc:docMk/>
            <pc:sldMk cId="3036212097" sldId="257"/>
            <ac:spMk id="6" creationId="{840E62D2-A5AE-49F2-A547-9411617DC128}"/>
          </ac:spMkLst>
        </pc:spChg>
      </pc:sldChg>
      <pc:sldChg chg="modSp mod modNotes">
        <pc:chgData name="Yeap Xin Wei (DS/DIGITAL)" userId="95331e58-7180-479c-97bd-2915e4cbf8b7" providerId="ADAL" clId="{9919503D-1556-4BFC-B071-40C3D64E0CE7}" dt="2021-09-24T11:14:40.145" v="208888"/>
        <pc:sldMkLst>
          <pc:docMk/>
          <pc:sldMk cId="4088732047" sldId="260"/>
        </pc:sldMkLst>
        <pc:spChg chg="mod">
          <ac:chgData name="Yeap Xin Wei (DS/DIGITAL)" userId="95331e58-7180-479c-97bd-2915e4cbf8b7" providerId="ADAL" clId="{9919503D-1556-4BFC-B071-40C3D64E0CE7}" dt="2021-09-20T10:41:12.192" v="1268" actId="20577"/>
          <ac:spMkLst>
            <pc:docMk/>
            <pc:sldMk cId="4088732047" sldId="260"/>
            <ac:spMk id="2" creationId="{603D25A9-1774-4559-8FA8-EDD17E8B37A8}"/>
          </ac:spMkLst>
        </pc:spChg>
        <pc:spChg chg="mod modVis">
          <ac:chgData name="Yeap Xin Wei (DS/DIGITAL)" userId="95331e58-7180-479c-97bd-2915e4cbf8b7" providerId="ADAL" clId="{9919503D-1556-4BFC-B071-40C3D64E0CE7}" dt="2021-09-24T11:14:39.906" v="208510"/>
          <ac:spMkLst>
            <pc:docMk/>
            <pc:sldMk cId="4088732047" sldId="260"/>
            <ac:spMk id="3" creationId="{DCA6579C-9F65-4CDC-A881-D941354C90D8}"/>
          </ac:spMkLst>
        </pc:spChg>
      </pc:sldChg>
      <pc:sldChg chg="addSp delSp modSp new mod modNotes">
        <pc:chgData name="Yeap Xin Wei (DS/DIGITAL)" userId="95331e58-7180-479c-97bd-2915e4cbf8b7" providerId="ADAL" clId="{9919503D-1556-4BFC-B071-40C3D64E0CE7}" dt="2021-09-24T11:14:39.982" v="208599"/>
        <pc:sldMkLst>
          <pc:docMk/>
          <pc:sldMk cId="1533882975" sldId="261"/>
        </pc:sldMkLst>
        <pc:spChg chg="mod">
          <ac:chgData name="Yeap Xin Wei (DS/DIGITAL)" userId="95331e58-7180-479c-97bd-2915e4cbf8b7" providerId="ADAL" clId="{9919503D-1556-4BFC-B071-40C3D64E0CE7}" dt="2021-09-20T10:51:50.498" v="9341" actId="20577"/>
          <ac:spMkLst>
            <pc:docMk/>
            <pc:sldMk cId="1533882975" sldId="261"/>
            <ac:spMk id="2" creationId="{F0A83364-C9EE-4507-8561-87792EA9C18F}"/>
          </ac:spMkLst>
        </pc:spChg>
        <pc:spChg chg="mod">
          <ac:chgData name="Yeap Xin Wei (DS/DIGITAL)" userId="95331e58-7180-479c-97bd-2915e4cbf8b7" providerId="ADAL" clId="{9919503D-1556-4BFC-B071-40C3D64E0CE7}" dt="2021-09-20T10:43:08.258" v="2272" actId="20577"/>
          <ac:spMkLst>
            <pc:docMk/>
            <pc:sldMk cId="1533882975" sldId="261"/>
            <ac:spMk id="3" creationId="{68AE180F-85D1-4545-9716-99DFDDA26031}"/>
          </ac:spMkLst>
        </pc:spChg>
        <pc:spChg chg="add mod modVis">
          <ac:chgData name="Yeap Xin Wei (DS/DIGITAL)" userId="95331e58-7180-479c-97bd-2915e4cbf8b7" providerId="ADAL" clId="{9919503D-1556-4BFC-B071-40C3D64E0CE7}" dt="2021-09-24T11:14:39.683" v="208187"/>
          <ac:spMkLst>
            <pc:docMk/>
            <pc:sldMk cId="1533882975" sldId="261"/>
            <ac:spMk id="4" creationId="{594E1059-EC18-40CD-84EE-F81A94BF3309}"/>
          </ac:spMkLst>
        </pc:spChg>
        <pc:spChg chg="add del mod">
          <ac:chgData name="Yeap Xin Wei (DS/DIGITAL)" userId="95331e58-7180-479c-97bd-2915e4cbf8b7" providerId="ADAL" clId="{9919503D-1556-4BFC-B071-40C3D64E0CE7}" dt="2021-09-20T10:46:45.271" v="5008" actId="478"/>
          <ac:spMkLst>
            <pc:docMk/>
            <pc:sldMk cId="1533882975" sldId="261"/>
            <ac:spMk id="5" creationId="{9D7E2B3B-DA22-4D5E-B366-3D01E5E70B19}"/>
          </ac:spMkLst>
        </pc:spChg>
        <pc:spChg chg="add del mod">
          <ac:chgData name="Yeap Xin Wei (DS/DIGITAL)" userId="95331e58-7180-479c-97bd-2915e4cbf8b7" providerId="ADAL" clId="{9919503D-1556-4BFC-B071-40C3D64E0CE7}" dt="2021-09-20T10:47:24.827" v="5300" actId="478"/>
          <ac:spMkLst>
            <pc:docMk/>
            <pc:sldMk cId="1533882975" sldId="261"/>
            <ac:spMk id="6" creationId="{8A3B9A82-F909-44B4-84C8-122FBBC6CA1E}"/>
          </ac:spMkLst>
        </pc:spChg>
        <pc:spChg chg="add mod ord">
          <ac:chgData name="Yeap Xin Wei (DS/DIGITAL)" userId="95331e58-7180-479c-97bd-2915e4cbf8b7" providerId="ADAL" clId="{9919503D-1556-4BFC-B071-40C3D64E0CE7}" dt="2021-09-20T10:51:14.408" v="8651" actId="14100"/>
          <ac:spMkLst>
            <pc:docMk/>
            <pc:sldMk cId="1533882975" sldId="261"/>
            <ac:spMk id="7" creationId="{A54590CC-AA87-482D-AF63-95B6510AC3BC}"/>
          </ac:spMkLst>
        </pc:spChg>
        <pc:spChg chg="add mod ord">
          <ac:chgData name="Yeap Xin Wei (DS/DIGITAL)" userId="95331e58-7180-479c-97bd-2915e4cbf8b7" providerId="ADAL" clId="{9919503D-1556-4BFC-B071-40C3D64E0CE7}" dt="2021-09-20T10:51:10.924" v="8650" actId="14100"/>
          <ac:spMkLst>
            <pc:docMk/>
            <pc:sldMk cId="1533882975" sldId="261"/>
            <ac:spMk id="9" creationId="{ED999765-A1CF-43F8-9CBE-904421B20B6D}"/>
          </ac:spMkLst>
        </pc:spChg>
        <pc:spChg chg="add mod ord">
          <ac:chgData name="Yeap Xin Wei (DS/DIGITAL)" userId="95331e58-7180-479c-97bd-2915e4cbf8b7" providerId="ADAL" clId="{9919503D-1556-4BFC-B071-40C3D64E0CE7}" dt="2021-09-20T10:51:19.170" v="8795" actId="14100"/>
          <ac:spMkLst>
            <pc:docMk/>
            <pc:sldMk cId="1533882975" sldId="261"/>
            <ac:spMk id="10" creationId="{056127ED-7A88-43B4-9641-BF695620FAE9}"/>
          </ac:spMkLst>
        </pc:spChg>
        <pc:picChg chg="add mod">
          <ac:chgData name="Yeap Xin Wei (DS/DIGITAL)" userId="95331e58-7180-479c-97bd-2915e4cbf8b7" providerId="ADAL" clId="{9919503D-1556-4BFC-B071-40C3D64E0CE7}" dt="2021-09-20T10:51:16.072" v="8794" actId="14100"/>
          <ac:picMkLst>
            <pc:docMk/>
            <pc:sldMk cId="1533882975" sldId="261"/>
            <ac:picMk id="1026" creationId="{6AB05995-2AF3-4212-AC06-F40D61D57D17}"/>
          </ac:picMkLst>
        </pc:picChg>
        <pc:picChg chg="add mod">
          <ac:chgData name="Yeap Xin Wei (DS/DIGITAL)" userId="95331e58-7180-479c-97bd-2915e4cbf8b7" providerId="ADAL" clId="{9919503D-1556-4BFC-B071-40C3D64E0CE7}" dt="2021-09-20T10:50:58.912" v="8221" actId="1076"/>
          <ac:picMkLst>
            <pc:docMk/>
            <pc:sldMk cId="1533882975" sldId="261"/>
            <ac:picMk id="1028" creationId="{DC6DAF7E-9298-4607-8FB4-7E3EE7E7BB95}"/>
          </ac:picMkLst>
        </pc:picChg>
      </pc:sldChg>
      <pc:sldChg chg="modSp del mod modNotes">
        <pc:chgData name="Yeap Xin Wei (DS/DIGITAL)" userId="95331e58-7180-479c-97bd-2915e4cbf8b7" providerId="ADAL" clId="{9919503D-1556-4BFC-B071-40C3D64E0CE7}" dt="2021-09-20T10:41:09.654" v="1259" actId="47"/>
        <pc:sldMkLst>
          <pc:docMk/>
          <pc:sldMk cId="3394273441" sldId="261"/>
        </pc:sldMkLst>
        <pc:spChg chg="mod modVis">
          <ac:chgData name="Yeap Xin Wei (DS/DIGITAL)" userId="95331e58-7180-479c-97bd-2915e4cbf8b7" providerId="ADAL" clId="{9919503D-1556-4BFC-B071-40C3D64E0CE7}" dt="2021-09-20T10:41:02.550" v="921"/>
          <ac:spMkLst>
            <pc:docMk/>
            <pc:sldMk cId="3394273441" sldId="261"/>
            <ac:spMk id="19" creationId="{CB928222-3DE2-4732-AE67-C222ECA13BB6}"/>
          </ac:spMkLst>
        </pc:spChg>
      </pc:sldChg>
      <pc:sldChg chg="modSp add del mod modNotes">
        <pc:chgData name="Yeap Xin Wei (DS/DIGITAL)" userId="95331e58-7180-479c-97bd-2915e4cbf8b7" providerId="ADAL" clId="{9919503D-1556-4BFC-B071-40C3D64E0CE7}" dt="2021-09-20T10:51:53.677" v="9342" actId="47"/>
        <pc:sldMkLst>
          <pc:docMk/>
          <pc:sldMk cId="459194197" sldId="262"/>
        </pc:sldMkLst>
        <pc:spChg chg="mod">
          <ac:chgData name="Yeap Xin Wei (DS/DIGITAL)" userId="95331e58-7180-479c-97bd-2915e4cbf8b7" providerId="ADAL" clId="{9919503D-1556-4BFC-B071-40C3D64E0CE7}" dt="2021-09-20T10:51:30.229" v="9136" actId="207"/>
          <ac:spMkLst>
            <pc:docMk/>
            <pc:sldMk cId="459194197" sldId="262"/>
            <ac:spMk id="2" creationId="{F0A83364-C9EE-4507-8561-87792EA9C18F}"/>
          </ac:spMkLst>
        </pc:spChg>
        <pc:spChg chg="mod modVis">
          <ac:chgData name="Yeap Xin Wei (DS/DIGITAL)" userId="95331e58-7180-479c-97bd-2915e4cbf8b7" providerId="ADAL" clId="{9919503D-1556-4BFC-B071-40C3D64E0CE7}" dt="2021-09-20T10:51:33.307" v="9193"/>
          <ac:spMkLst>
            <pc:docMk/>
            <pc:sldMk cId="459194197" sldId="262"/>
            <ac:spMk id="4" creationId="{594E1059-EC18-40CD-84EE-F81A94BF3309}"/>
          </ac:spMkLst>
        </pc:spChg>
      </pc:sldChg>
      <pc:sldChg chg="modSp del mod modNotes">
        <pc:chgData name="Yeap Xin Wei (DS/DIGITAL)" userId="95331e58-7180-479c-97bd-2915e4cbf8b7" providerId="ADAL" clId="{9919503D-1556-4BFC-B071-40C3D64E0CE7}" dt="2021-09-20T10:41:09.654" v="1259" actId="47"/>
        <pc:sldMkLst>
          <pc:docMk/>
          <pc:sldMk cId="2033606534" sldId="262"/>
        </pc:sldMkLst>
        <pc:spChg chg="mod modVis">
          <ac:chgData name="Yeap Xin Wei (DS/DIGITAL)" userId="95331e58-7180-479c-97bd-2915e4cbf8b7" providerId="ADAL" clId="{9919503D-1556-4BFC-B071-40C3D64E0CE7}" dt="2021-09-20T10:41:02.572" v="940"/>
          <ac:spMkLst>
            <pc:docMk/>
            <pc:sldMk cId="2033606534" sldId="262"/>
            <ac:spMk id="12" creationId="{C3038C62-A5E6-48E1-A178-17DD38124F5D}"/>
          </ac:spMkLst>
        </pc:spChg>
      </pc:sldChg>
      <pc:sldChg chg="modSp add mod modNotes">
        <pc:chgData name="Yeap Xin Wei (DS/DIGITAL)" userId="95331e58-7180-479c-97bd-2915e4cbf8b7" providerId="ADAL" clId="{9919503D-1556-4BFC-B071-40C3D64E0CE7}" dt="2021-09-24T11:14:39.990" v="208616"/>
        <pc:sldMkLst>
          <pc:docMk/>
          <pc:sldMk cId="3257128457" sldId="262"/>
        </pc:sldMkLst>
        <pc:spChg chg="mod">
          <ac:chgData name="Yeap Xin Wei (DS/DIGITAL)" userId="95331e58-7180-479c-97bd-2915e4cbf8b7" providerId="ADAL" clId="{9919503D-1556-4BFC-B071-40C3D64E0CE7}" dt="2021-09-20T10:52:00.922" v="9720" actId="207"/>
          <ac:spMkLst>
            <pc:docMk/>
            <pc:sldMk cId="3257128457" sldId="262"/>
            <ac:spMk id="2" creationId="{F0A83364-C9EE-4507-8561-87792EA9C18F}"/>
          </ac:spMkLst>
        </pc:spChg>
        <pc:spChg chg="mod modVis">
          <ac:chgData name="Yeap Xin Wei (DS/DIGITAL)" userId="95331e58-7180-479c-97bd-2915e4cbf8b7" providerId="ADAL" clId="{9919503D-1556-4BFC-B071-40C3D64E0CE7}" dt="2021-09-24T11:14:39.697" v="208206"/>
          <ac:spMkLst>
            <pc:docMk/>
            <pc:sldMk cId="3257128457" sldId="262"/>
            <ac:spMk id="4" creationId="{594E1059-EC18-40CD-84EE-F81A94BF3309}"/>
          </ac:spMkLst>
        </pc:spChg>
        <pc:picChg chg="mod">
          <ac:chgData name="Yeap Xin Wei (DS/DIGITAL)" userId="95331e58-7180-479c-97bd-2915e4cbf8b7" providerId="ADAL" clId="{9919503D-1556-4BFC-B071-40C3D64E0CE7}" dt="2021-09-20T10:51:57.982" v="9541" actId="1076"/>
          <ac:picMkLst>
            <pc:docMk/>
            <pc:sldMk cId="3257128457" sldId="262"/>
            <ac:picMk id="1028" creationId="{DC6DAF7E-9298-4607-8FB4-7E3EE7E7BB95}"/>
          </ac:picMkLst>
        </pc:picChg>
      </pc:sldChg>
      <pc:sldChg chg="modSp del mod modNotes">
        <pc:chgData name="Yeap Xin Wei (DS/DIGITAL)" userId="95331e58-7180-479c-97bd-2915e4cbf8b7" providerId="ADAL" clId="{9919503D-1556-4BFC-B071-40C3D64E0CE7}" dt="2021-09-20T10:41:09.654" v="1259" actId="47"/>
        <pc:sldMkLst>
          <pc:docMk/>
          <pc:sldMk cId="2350693317" sldId="263"/>
        </pc:sldMkLst>
        <pc:spChg chg="mod modVis">
          <ac:chgData name="Yeap Xin Wei (DS/DIGITAL)" userId="95331e58-7180-479c-97bd-2915e4cbf8b7" providerId="ADAL" clId="{9919503D-1556-4BFC-B071-40C3D64E0CE7}" dt="2021-09-20T10:41:02.599" v="959"/>
          <ac:spMkLst>
            <pc:docMk/>
            <pc:sldMk cId="2350693317" sldId="263"/>
            <ac:spMk id="7" creationId="{028FE74D-FC9F-4C85-BBCC-943903EC76ED}"/>
          </ac:spMkLst>
        </pc:spChg>
      </pc:sldChg>
      <pc:sldChg chg="addSp delSp modSp add mod delAnim modAnim modNotes">
        <pc:chgData name="Yeap Xin Wei (DS/DIGITAL)" userId="95331e58-7180-479c-97bd-2915e4cbf8b7" providerId="ADAL" clId="{9919503D-1556-4BFC-B071-40C3D64E0CE7}" dt="2021-09-24T11:14:39.998" v="208633"/>
        <pc:sldMkLst>
          <pc:docMk/>
          <pc:sldMk cId="2660750239" sldId="263"/>
        </pc:sldMkLst>
        <pc:spChg chg="del">
          <ac:chgData name="Yeap Xin Wei (DS/DIGITAL)" userId="95331e58-7180-479c-97bd-2915e4cbf8b7" providerId="ADAL" clId="{9919503D-1556-4BFC-B071-40C3D64E0CE7}" dt="2021-09-20T10:52:19.672" v="10133" actId="478"/>
          <ac:spMkLst>
            <pc:docMk/>
            <pc:sldMk cId="2660750239" sldId="263"/>
            <ac:spMk id="2" creationId="{F0A83364-C9EE-4507-8561-87792EA9C18F}"/>
          </ac:spMkLst>
        </pc:spChg>
        <pc:spChg chg="mod">
          <ac:chgData name="Yeap Xin Wei (DS/DIGITAL)" userId="95331e58-7180-479c-97bd-2915e4cbf8b7" providerId="ADAL" clId="{9919503D-1556-4BFC-B071-40C3D64E0CE7}" dt="2021-09-20T10:52:40.559" v="10581" actId="20577"/>
          <ac:spMkLst>
            <pc:docMk/>
            <pc:sldMk cId="2660750239" sldId="263"/>
            <ac:spMk id="3" creationId="{68AE180F-85D1-4545-9716-99DFDDA26031}"/>
          </ac:spMkLst>
        </pc:spChg>
        <pc:spChg chg="mod modVis">
          <ac:chgData name="Yeap Xin Wei (DS/DIGITAL)" userId="95331e58-7180-479c-97bd-2915e4cbf8b7" providerId="ADAL" clId="{9919503D-1556-4BFC-B071-40C3D64E0CE7}" dt="2021-09-24T11:14:39.714" v="208225"/>
          <ac:spMkLst>
            <pc:docMk/>
            <pc:sldMk cId="2660750239" sldId="263"/>
            <ac:spMk id="4" creationId="{594E1059-EC18-40CD-84EE-F81A94BF3309}"/>
          </ac:spMkLst>
        </pc:spChg>
        <pc:spChg chg="add del mod">
          <ac:chgData name="Yeap Xin Wei (DS/DIGITAL)" userId="95331e58-7180-479c-97bd-2915e4cbf8b7" providerId="ADAL" clId="{9919503D-1556-4BFC-B071-40C3D64E0CE7}" dt="2021-09-20T10:52:20.804" v="10134" actId="478"/>
          <ac:spMkLst>
            <pc:docMk/>
            <pc:sldMk cId="2660750239" sldId="263"/>
            <ac:spMk id="6" creationId="{F40FBABB-4321-43D7-A99E-9D31CBC9C222}"/>
          </ac:spMkLst>
        </pc:spChg>
        <pc:spChg chg="del">
          <ac:chgData name="Yeap Xin Wei (DS/DIGITAL)" userId="95331e58-7180-479c-97bd-2915e4cbf8b7" providerId="ADAL" clId="{9919503D-1556-4BFC-B071-40C3D64E0CE7}" dt="2021-09-20T10:52:26.857" v="10136" actId="478"/>
          <ac:spMkLst>
            <pc:docMk/>
            <pc:sldMk cId="2660750239" sldId="263"/>
            <ac:spMk id="7" creationId="{A54590CC-AA87-482D-AF63-95B6510AC3BC}"/>
          </ac:spMkLst>
        </pc:spChg>
        <pc:spChg chg="del">
          <ac:chgData name="Yeap Xin Wei (DS/DIGITAL)" userId="95331e58-7180-479c-97bd-2915e4cbf8b7" providerId="ADAL" clId="{9919503D-1556-4BFC-B071-40C3D64E0CE7}" dt="2021-09-20T10:52:26.857" v="10136" actId="478"/>
          <ac:spMkLst>
            <pc:docMk/>
            <pc:sldMk cId="2660750239" sldId="263"/>
            <ac:spMk id="9" creationId="{ED999765-A1CF-43F8-9CBE-904421B20B6D}"/>
          </ac:spMkLst>
        </pc:spChg>
        <pc:spChg chg="del">
          <ac:chgData name="Yeap Xin Wei (DS/DIGITAL)" userId="95331e58-7180-479c-97bd-2915e4cbf8b7" providerId="ADAL" clId="{9919503D-1556-4BFC-B071-40C3D64E0CE7}" dt="2021-09-20T10:52:26.857" v="10136" actId="478"/>
          <ac:spMkLst>
            <pc:docMk/>
            <pc:sldMk cId="2660750239" sldId="263"/>
            <ac:spMk id="10" creationId="{056127ED-7A88-43B4-9641-BF695620FAE9}"/>
          </ac:spMkLst>
        </pc:spChg>
        <pc:spChg chg="add mod">
          <ac:chgData name="Yeap Xin Wei (DS/DIGITAL)" userId="95331e58-7180-479c-97bd-2915e4cbf8b7" providerId="ADAL" clId="{9919503D-1556-4BFC-B071-40C3D64E0CE7}" dt="2021-09-23T06:34:57.396" v="19862"/>
          <ac:spMkLst>
            <pc:docMk/>
            <pc:sldMk cId="2660750239" sldId="263"/>
            <ac:spMk id="14" creationId="{2E73273E-3AEB-4C6E-ADBC-DCDCAAEF9BE4}"/>
          </ac:spMkLst>
        </pc:spChg>
        <pc:spChg chg="add mod">
          <ac:chgData name="Yeap Xin Wei (DS/DIGITAL)" userId="95331e58-7180-479c-97bd-2915e4cbf8b7" providerId="ADAL" clId="{9919503D-1556-4BFC-B071-40C3D64E0CE7}" dt="2021-09-23T06:35:39.171" v="20384" actId="1076"/>
          <ac:spMkLst>
            <pc:docMk/>
            <pc:sldMk cId="2660750239" sldId="263"/>
            <ac:spMk id="19" creationId="{571B75E7-08ED-470C-BA97-A72FF5519293}"/>
          </ac:spMkLst>
        </pc:spChg>
        <pc:picChg chg="add mod">
          <ac:chgData name="Yeap Xin Wei (DS/DIGITAL)" userId="95331e58-7180-479c-97bd-2915e4cbf8b7" providerId="ADAL" clId="{9919503D-1556-4BFC-B071-40C3D64E0CE7}" dt="2021-09-23T06:31:23.384" v="16085" actId="1076"/>
          <ac:picMkLst>
            <pc:docMk/>
            <pc:sldMk cId="2660750239" sldId="263"/>
            <ac:picMk id="8" creationId="{5F90D9E6-8778-4EF2-9A52-81CB1B0CD75F}"/>
          </ac:picMkLst>
        </pc:picChg>
        <pc:picChg chg="add del mod">
          <ac:chgData name="Yeap Xin Wei (DS/DIGITAL)" userId="95331e58-7180-479c-97bd-2915e4cbf8b7" providerId="ADAL" clId="{9919503D-1556-4BFC-B071-40C3D64E0CE7}" dt="2021-09-20T10:56:05.403" v="11232" actId="478"/>
          <ac:picMkLst>
            <pc:docMk/>
            <pc:sldMk cId="2660750239" sldId="263"/>
            <ac:picMk id="11" creationId="{3B296EEB-D5A0-4651-BDEB-56CE70428749}"/>
          </ac:picMkLst>
        </pc:picChg>
        <pc:picChg chg="add mod">
          <ac:chgData name="Yeap Xin Wei (DS/DIGITAL)" userId="95331e58-7180-479c-97bd-2915e4cbf8b7" providerId="ADAL" clId="{9919503D-1556-4BFC-B071-40C3D64E0CE7}" dt="2021-09-20T10:52:37.277" v="10568" actId="1076"/>
          <ac:picMkLst>
            <pc:docMk/>
            <pc:sldMk cId="2660750239" sldId="263"/>
            <ac:picMk id="12" creationId="{779155DA-4C21-4C2C-A4F0-C955EA0EC972}"/>
          </ac:picMkLst>
        </pc:picChg>
        <pc:picChg chg="add mod">
          <ac:chgData name="Yeap Xin Wei (DS/DIGITAL)" userId="95331e58-7180-479c-97bd-2915e4cbf8b7" providerId="ADAL" clId="{9919503D-1556-4BFC-B071-40C3D64E0CE7}" dt="2021-09-23T06:31:19.966" v="16084" actId="1076"/>
          <ac:picMkLst>
            <pc:docMk/>
            <pc:sldMk cId="2660750239" sldId="263"/>
            <ac:picMk id="13" creationId="{930A8A8D-C3A9-461F-BBAF-2BDE553417F3}"/>
          </ac:picMkLst>
        </pc:picChg>
        <pc:picChg chg="del">
          <ac:chgData name="Yeap Xin Wei (DS/DIGITAL)" userId="95331e58-7180-479c-97bd-2915e4cbf8b7" providerId="ADAL" clId="{9919503D-1556-4BFC-B071-40C3D64E0CE7}" dt="2021-09-20T10:52:26.857" v="10136" actId="478"/>
          <ac:picMkLst>
            <pc:docMk/>
            <pc:sldMk cId="2660750239" sldId="263"/>
            <ac:picMk id="1026" creationId="{6AB05995-2AF3-4212-AC06-F40D61D57D17}"/>
          </ac:picMkLst>
        </pc:picChg>
        <pc:picChg chg="del">
          <ac:chgData name="Yeap Xin Wei (DS/DIGITAL)" userId="95331e58-7180-479c-97bd-2915e4cbf8b7" providerId="ADAL" clId="{9919503D-1556-4BFC-B071-40C3D64E0CE7}" dt="2021-09-20T10:52:21.660" v="10135" actId="478"/>
          <ac:picMkLst>
            <pc:docMk/>
            <pc:sldMk cId="2660750239" sldId="263"/>
            <ac:picMk id="1028" creationId="{DC6DAF7E-9298-4607-8FB4-7E3EE7E7BB95}"/>
          </ac:picMkLst>
        </pc:picChg>
        <pc:picChg chg="add mod">
          <ac:chgData name="Yeap Xin Wei (DS/DIGITAL)" userId="95331e58-7180-479c-97bd-2915e4cbf8b7" providerId="ADAL" clId="{9919503D-1556-4BFC-B071-40C3D64E0CE7}" dt="2021-09-23T06:35:25.256" v="20113" actId="1076"/>
          <ac:picMkLst>
            <pc:docMk/>
            <pc:sldMk cId="2660750239" sldId="263"/>
            <ac:picMk id="2050" creationId="{AB1F586F-4A0F-402E-8448-1994407514E6}"/>
          </ac:picMkLst>
        </pc:picChg>
        <pc:picChg chg="add mod">
          <ac:chgData name="Yeap Xin Wei (DS/DIGITAL)" userId="95331e58-7180-479c-97bd-2915e4cbf8b7" providerId="ADAL" clId="{9919503D-1556-4BFC-B071-40C3D64E0CE7}" dt="2021-09-23T06:35:25.256" v="20113" actId="1076"/>
          <ac:picMkLst>
            <pc:docMk/>
            <pc:sldMk cId="2660750239" sldId="263"/>
            <ac:picMk id="2052" creationId="{1196ABB4-0334-4E51-AC41-65AB10DCEB6A}"/>
          </ac:picMkLst>
        </pc:picChg>
      </pc:sldChg>
      <pc:sldChg chg="modSp del mod modNotes">
        <pc:chgData name="Yeap Xin Wei (DS/DIGITAL)" userId="95331e58-7180-479c-97bd-2915e4cbf8b7" providerId="ADAL" clId="{9919503D-1556-4BFC-B071-40C3D64E0CE7}" dt="2021-09-20T10:41:09.654" v="1259" actId="47"/>
        <pc:sldMkLst>
          <pc:docMk/>
          <pc:sldMk cId="164554595" sldId="264"/>
        </pc:sldMkLst>
        <pc:spChg chg="mod modVis">
          <ac:chgData name="Yeap Xin Wei (DS/DIGITAL)" userId="95331e58-7180-479c-97bd-2915e4cbf8b7" providerId="ADAL" clId="{9919503D-1556-4BFC-B071-40C3D64E0CE7}" dt="2021-09-20T10:41:02.621" v="978"/>
          <ac:spMkLst>
            <pc:docMk/>
            <pc:sldMk cId="164554595" sldId="264"/>
            <ac:spMk id="18" creationId="{DB5D5FD8-3672-4C06-95A5-46C26F391CA6}"/>
          </ac:spMkLst>
        </pc:spChg>
      </pc:sldChg>
      <pc:sldChg chg="addSp delSp modSp add mod modAnim modNotes">
        <pc:chgData name="Yeap Xin Wei (DS/DIGITAL)" userId="95331e58-7180-479c-97bd-2915e4cbf8b7" providerId="ADAL" clId="{9919503D-1556-4BFC-B071-40C3D64E0CE7}" dt="2021-09-24T11:14:40.006" v="208650"/>
        <pc:sldMkLst>
          <pc:docMk/>
          <pc:sldMk cId="2401022928" sldId="264"/>
        </pc:sldMkLst>
        <pc:spChg chg="mod">
          <ac:chgData name="Yeap Xin Wei (DS/DIGITAL)" userId="95331e58-7180-479c-97bd-2915e4cbf8b7" providerId="ADAL" clId="{9919503D-1556-4BFC-B071-40C3D64E0CE7}" dt="2021-09-23T06:31:55.314" v="16868" actId="20577"/>
          <ac:spMkLst>
            <pc:docMk/>
            <pc:sldMk cId="2401022928" sldId="264"/>
            <ac:spMk id="3" creationId="{68AE180F-85D1-4545-9716-99DFDDA26031}"/>
          </ac:spMkLst>
        </pc:spChg>
        <pc:spChg chg="mod modVis">
          <ac:chgData name="Yeap Xin Wei (DS/DIGITAL)" userId="95331e58-7180-479c-97bd-2915e4cbf8b7" providerId="ADAL" clId="{9919503D-1556-4BFC-B071-40C3D64E0CE7}" dt="2021-09-24T11:14:39.731" v="208244"/>
          <ac:spMkLst>
            <pc:docMk/>
            <pc:sldMk cId="2401022928" sldId="264"/>
            <ac:spMk id="4" creationId="{594E1059-EC18-40CD-84EE-F81A94BF3309}"/>
          </ac:spMkLst>
        </pc:spChg>
        <pc:spChg chg="add mod">
          <ac:chgData name="Yeap Xin Wei (DS/DIGITAL)" userId="95331e58-7180-479c-97bd-2915e4cbf8b7" providerId="ADAL" clId="{9919503D-1556-4BFC-B071-40C3D64E0CE7}" dt="2021-09-23T06:32:30.114" v="17885" actId="1076"/>
          <ac:spMkLst>
            <pc:docMk/>
            <pc:sldMk cId="2401022928" sldId="264"/>
            <ac:spMk id="5" creationId="{62C78EAF-9F0C-486A-9278-8C54AEF88E3C}"/>
          </ac:spMkLst>
        </pc:spChg>
        <pc:spChg chg="del">
          <ac:chgData name="Yeap Xin Wei (DS/DIGITAL)" userId="95331e58-7180-479c-97bd-2915e4cbf8b7" providerId="ADAL" clId="{9919503D-1556-4BFC-B071-40C3D64E0CE7}" dt="2021-09-23T06:32:06.117" v="17119" actId="478"/>
          <ac:spMkLst>
            <pc:docMk/>
            <pc:sldMk cId="2401022928" sldId="264"/>
            <ac:spMk id="14" creationId="{2E73273E-3AEB-4C6E-ADBC-DCDCAAEF9BE4}"/>
          </ac:spMkLst>
        </pc:spChg>
        <pc:spChg chg="add del mod">
          <ac:chgData name="Yeap Xin Wei (DS/DIGITAL)" userId="95331e58-7180-479c-97bd-2915e4cbf8b7" providerId="ADAL" clId="{9919503D-1556-4BFC-B071-40C3D64E0CE7}" dt="2021-09-23T06:32:08.477" v="17123" actId="22"/>
          <ac:spMkLst>
            <pc:docMk/>
            <pc:sldMk cId="2401022928" sldId="264"/>
            <ac:spMk id="15" creationId="{5CD965BD-D0CD-4E12-BBFE-1DE3E8B70D55}"/>
          </ac:spMkLst>
        </pc:spChg>
        <pc:spChg chg="del">
          <ac:chgData name="Yeap Xin Wei (DS/DIGITAL)" userId="95331e58-7180-479c-97bd-2915e4cbf8b7" providerId="ADAL" clId="{9919503D-1556-4BFC-B071-40C3D64E0CE7}" dt="2021-09-23T06:32:06.117" v="17119" actId="478"/>
          <ac:spMkLst>
            <pc:docMk/>
            <pc:sldMk cId="2401022928" sldId="264"/>
            <ac:spMk id="19" creationId="{571B75E7-08ED-470C-BA97-A72FF5519293}"/>
          </ac:spMkLst>
        </pc:spChg>
        <pc:picChg chg="add mod">
          <ac:chgData name="Yeap Xin Wei (DS/DIGITAL)" userId="95331e58-7180-479c-97bd-2915e4cbf8b7" providerId="ADAL" clId="{9919503D-1556-4BFC-B071-40C3D64E0CE7}" dt="2021-09-23T06:32:53.445" v="18391" actId="12788"/>
          <ac:picMkLst>
            <pc:docMk/>
            <pc:sldMk cId="2401022928" sldId="264"/>
            <ac:picMk id="7" creationId="{9D53531B-508A-4C7E-AAB7-AB6DCC2E78E3}"/>
          </ac:picMkLst>
        </pc:picChg>
        <pc:picChg chg="del">
          <ac:chgData name="Yeap Xin Wei (DS/DIGITAL)" userId="95331e58-7180-479c-97bd-2915e4cbf8b7" providerId="ADAL" clId="{9919503D-1556-4BFC-B071-40C3D64E0CE7}" dt="2021-09-23T06:32:06.117" v="17119" actId="478"/>
          <ac:picMkLst>
            <pc:docMk/>
            <pc:sldMk cId="2401022928" sldId="264"/>
            <ac:picMk id="8" creationId="{5F90D9E6-8778-4EF2-9A52-81CB1B0CD75F}"/>
          </ac:picMkLst>
        </pc:picChg>
        <pc:picChg chg="del">
          <ac:chgData name="Yeap Xin Wei (DS/DIGITAL)" userId="95331e58-7180-479c-97bd-2915e4cbf8b7" providerId="ADAL" clId="{9919503D-1556-4BFC-B071-40C3D64E0CE7}" dt="2021-09-23T06:32:06.117" v="17119" actId="478"/>
          <ac:picMkLst>
            <pc:docMk/>
            <pc:sldMk cId="2401022928" sldId="264"/>
            <ac:picMk id="13" creationId="{930A8A8D-C3A9-461F-BBAF-2BDE553417F3}"/>
          </ac:picMkLst>
        </pc:picChg>
        <pc:picChg chg="del">
          <ac:chgData name="Yeap Xin Wei (DS/DIGITAL)" userId="95331e58-7180-479c-97bd-2915e4cbf8b7" providerId="ADAL" clId="{9919503D-1556-4BFC-B071-40C3D64E0CE7}" dt="2021-09-23T06:32:06.117" v="17119" actId="478"/>
          <ac:picMkLst>
            <pc:docMk/>
            <pc:sldMk cId="2401022928" sldId="264"/>
            <ac:picMk id="2050" creationId="{AB1F586F-4A0F-402E-8448-1994407514E6}"/>
          </ac:picMkLst>
        </pc:picChg>
        <pc:picChg chg="del">
          <ac:chgData name="Yeap Xin Wei (DS/DIGITAL)" userId="95331e58-7180-479c-97bd-2915e4cbf8b7" providerId="ADAL" clId="{9919503D-1556-4BFC-B071-40C3D64E0CE7}" dt="2021-09-23T06:32:06.117" v="17119" actId="478"/>
          <ac:picMkLst>
            <pc:docMk/>
            <pc:sldMk cId="2401022928" sldId="264"/>
            <ac:picMk id="2052" creationId="{1196ABB4-0334-4E51-AC41-65AB10DCEB6A}"/>
          </ac:picMkLst>
        </pc:picChg>
      </pc:sldChg>
      <pc:sldChg chg="modSp del mod modNotes">
        <pc:chgData name="Yeap Xin Wei (DS/DIGITAL)" userId="95331e58-7180-479c-97bd-2915e4cbf8b7" providerId="ADAL" clId="{9919503D-1556-4BFC-B071-40C3D64E0CE7}" dt="2021-09-20T10:41:09.654" v="1259" actId="47"/>
        <pc:sldMkLst>
          <pc:docMk/>
          <pc:sldMk cId="636941137" sldId="265"/>
        </pc:sldMkLst>
        <pc:spChg chg="mod modVis">
          <ac:chgData name="Yeap Xin Wei (DS/DIGITAL)" userId="95331e58-7180-479c-97bd-2915e4cbf8b7" providerId="ADAL" clId="{9919503D-1556-4BFC-B071-40C3D64E0CE7}" dt="2021-09-20T10:41:02.663" v="1016"/>
          <ac:spMkLst>
            <pc:docMk/>
            <pc:sldMk cId="636941137" sldId="265"/>
            <ac:spMk id="4" creationId="{31929A72-89BE-4064-BE7C-F1AFD9ABAF2A}"/>
          </ac:spMkLst>
        </pc:spChg>
      </pc:sldChg>
      <pc:sldChg chg="modSp add del mod modNotes">
        <pc:chgData name="Yeap Xin Wei (DS/DIGITAL)" userId="95331e58-7180-479c-97bd-2915e4cbf8b7" providerId="ADAL" clId="{9919503D-1556-4BFC-B071-40C3D64E0CE7}" dt="2021-09-23T06:36:35.677" v="21835" actId="47"/>
        <pc:sldMkLst>
          <pc:docMk/>
          <pc:sldMk cId="3676422252" sldId="265"/>
        </pc:sldMkLst>
        <pc:spChg chg="mod">
          <ac:chgData name="Yeap Xin Wei (DS/DIGITAL)" userId="95331e58-7180-479c-97bd-2915e4cbf8b7" providerId="ADAL" clId="{9919503D-1556-4BFC-B071-40C3D64E0CE7}" dt="2021-09-23T06:36:16.947" v="21168" actId="207"/>
          <ac:spMkLst>
            <pc:docMk/>
            <pc:sldMk cId="3676422252" sldId="265"/>
            <ac:spMk id="2" creationId="{F0A83364-C9EE-4507-8561-87792EA9C18F}"/>
          </ac:spMkLst>
        </pc:spChg>
        <pc:spChg chg="mod modVis">
          <ac:chgData name="Yeap Xin Wei (DS/DIGITAL)" userId="95331e58-7180-479c-97bd-2915e4cbf8b7" providerId="ADAL" clId="{9919503D-1556-4BFC-B071-40C3D64E0CE7}" dt="2021-09-23T06:36:34.715" v="21626"/>
          <ac:spMkLst>
            <pc:docMk/>
            <pc:sldMk cId="3676422252" sldId="265"/>
            <ac:spMk id="4" creationId="{594E1059-EC18-40CD-84EE-F81A94BF3309}"/>
          </ac:spMkLst>
        </pc:spChg>
      </pc:sldChg>
      <pc:sldChg chg="modSp add mod modNotes">
        <pc:chgData name="Yeap Xin Wei (DS/DIGITAL)" userId="95331e58-7180-479c-97bd-2915e4cbf8b7" providerId="ADAL" clId="{9919503D-1556-4BFC-B071-40C3D64E0CE7}" dt="2021-09-24T11:14:40.014" v="208667"/>
        <pc:sldMkLst>
          <pc:docMk/>
          <pc:sldMk cId="3805549867" sldId="266"/>
        </pc:sldMkLst>
        <pc:spChg chg="mod">
          <ac:chgData name="Yeap Xin Wei (DS/DIGITAL)" userId="95331e58-7180-479c-97bd-2915e4cbf8b7" providerId="ADAL" clId="{9919503D-1556-4BFC-B071-40C3D64E0CE7}" dt="2021-09-23T06:36:33.971" v="21512" actId="207"/>
          <ac:spMkLst>
            <pc:docMk/>
            <pc:sldMk cId="3805549867" sldId="266"/>
            <ac:spMk id="2" creationId="{F0A83364-C9EE-4507-8561-87792EA9C18F}"/>
          </ac:spMkLst>
        </pc:spChg>
        <pc:spChg chg="mod modVis">
          <ac:chgData name="Yeap Xin Wei (DS/DIGITAL)" userId="95331e58-7180-479c-97bd-2915e4cbf8b7" providerId="ADAL" clId="{9919503D-1556-4BFC-B071-40C3D64E0CE7}" dt="2021-09-24T11:14:39.741" v="208263"/>
          <ac:spMkLst>
            <pc:docMk/>
            <pc:sldMk cId="3805549867" sldId="266"/>
            <ac:spMk id="4" creationId="{594E1059-EC18-40CD-84EE-F81A94BF3309}"/>
          </ac:spMkLst>
        </pc:spChg>
      </pc:sldChg>
      <pc:sldChg chg="modSp del mod modNotes">
        <pc:chgData name="Yeap Xin Wei (DS/DIGITAL)" userId="95331e58-7180-479c-97bd-2915e4cbf8b7" providerId="ADAL" clId="{9919503D-1556-4BFC-B071-40C3D64E0CE7}" dt="2021-09-20T10:41:09.654" v="1259" actId="47"/>
        <pc:sldMkLst>
          <pc:docMk/>
          <pc:sldMk cId="4023225851" sldId="266"/>
        </pc:sldMkLst>
        <pc:spChg chg="mod modVis">
          <ac:chgData name="Yeap Xin Wei (DS/DIGITAL)" userId="95331e58-7180-479c-97bd-2915e4cbf8b7" providerId="ADAL" clId="{9919503D-1556-4BFC-B071-40C3D64E0CE7}" dt="2021-09-20T10:41:02.527" v="902"/>
          <ac:spMkLst>
            <pc:docMk/>
            <pc:sldMk cId="4023225851" sldId="266"/>
            <ac:spMk id="4" creationId="{261111F9-0DF3-4E20-9CB6-03371EE84AF6}"/>
          </ac:spMkLst>
        </pc:spChg>
      </pc:sldChg>
      <pc:sldChg chg="modSp del mod modNotes">
        <pc:chgData name="Yeap Xin Wei (DS/DIGITAL)" userId="95331e58-7180-479c-97bd-2915e4cbf8b7" providerId="ADAL" clId="{9919503D-1556-4BFC-B071-40C3D64E0CE7}" dt="2021-09-20T10:41:09.654" v="1259" actId="47"/>
        <pc:sldMkLst>
          <pc:docMk/>
          <pc:sldMk cId="2316994586" sldId="267"/>
        </pc:sldMkLst>
        <pc:spChg chg="mod modVis">
          <ac:chgData name="Yeap Xin Wei (DS/DIGITAL)" userId="95331e58-7180-479c-97bd-2915e4cbf8b7" providerId="ADAL" clId="{9919503D-1556-4BFC-B071-40C3D64E0CE7}" dt="2021-09-20T10:41:02.643" v="997"/>
          <ac:spMkLst>
            <pc:docMk/>
            <pc:sldMk cId="2316994586" sldId="267"/>
            <ac:spMk id="4" creationId="{C30B7CB2-A2FC-49EB-BA30-2B8CDC98F14D}"/>
          </ac:spMkLst>
        </pc:spChg>
      </pc:sldChg>
      <pc:sldChg chg="addSp delSp modSp add mod delAnim modAnim modNotes">
        <pc:chgData name="Yeap Xin Wei (DS/DIGITAL)" userId="95331e58-7180-479c-97bd-2915e4cbf8b7" providerId="ADAL" clId="{9919503D-1556-4BFC-B071-40C3D64E0CE7}" dt="2021-09-24T11:14:40.041" v="208684"/>
        <pc:sldMkLst>
          <pc:docMk/>
          <pc:sldMk cId="2955264347" sldId="267"/>
        </pc:sldMkLst>
        <pc:spChg chg="mod">
          <ac:chgData name="Yeap Xin Wei (DS/DIGITAL)" userId="95331e58-7180-479c-97bd-2915e4cbf8b7" providerId="ADAL" clId="{9919503D-1556-4BFC-B071-40C3D64E0CE7}" dt="2021-09-23T06:37:19.943" v="23554" actId="115"/>
          <ac:spMkLst>
            <pc:docMk/>
            <pc:sldMk cId="2955264347" sldId="267"/>
            <ac:spMk id="3" creationId="{68AE180F-85D1-4545-9716-99DFDDA26031}"/>
          </ac:spMkLst>
        </pc:spChg>
        <pc:spChg chg="mod modVis">
          <ac:chgData name="Yeap Xin Wei (DS/DIGITAL)" userId="95331e58-7180-479c-97bd-2915e4cbf8b7" providerId="ADAL" clId="{9919503D-1556-4BFC-B071-40C3D64E0CE7}" dt="2021-09-24T11:14:39.751" v="208282"/>
          <ac:spMkLst>
            <pc:docMk/>
            <pc:sldMk cId="2955264347" sldId="267"/>
            <ac:spMk id="4" creationId="{594E1059-EC18-40CD-84EE-F81A94BF3309}"/>
          </ac:spMkLst>
        </pc:spChg>
        <pc:spChg chg="add mod">
          <ac:chgData name="Yeap Xin Wei (DS/DIGITAL)" userId="95331e58-7180-479c-97bd-2915e4cbf8b7" providerId="ADAL" clId="{9919503D-1556-4BFC-B071-40C3D64E0CE7}" dt="2021-09-23T06:48:17.699" v="43796" actId="403"/>
          <ac:spMkLst>
            <pc:docMk/>
            <pc:sldMk cId="2955264347" sldId="267"/>
            <ac:spMk id="11" creationId="{3672B03E-0A0E-47A8-B29A-A9BED0DFE2DF}"/>
          </ac:spMkLst>
        </pc:spChg>
        <pc:spChg chg="mod">
          <ac:chgData name="Yeap Xin Wei (DS/DIGITAL)" userId="95331e58-7180-479c-97bd-2915e4cbf8b7" providerId="ADAL" clId="{9919503D-1556-4BFC-B071-40C3D64E0CE7}" dt="2021-09-23T06:41:43.278" v="30666" actId="207"/>
          <ac:spMkLst>
            <pc:docMk/>
            <pc:sldMk cId="2955264347" sldId="267"/>
            <ac:spMk id="14" creationId="{2E73273E-3AEB-4C6E-ADBC-DCDCAAEF9BE4}"/>
          </ac:spMkLst>
        </pc:spChg>
        <pc:spChg chg="del mod">
          <ac:chgData name="Yeap Xin Wei (DS/DIGITAL)" userId="95331e58-7180-479c-97bd-2915e4cbf8b7" providerId="ADAL" clId="{9919503D-1556-4BFC-B071-40C3D64E0CE7}" dt="2021-09-23T06:38:41.563" v="23878" actId="478"/>
          <ac:spMkLst>
            <pc:docMk/>
            <pc:sldMk cId="2955264347" sldId="267"/>
            <ac:spMk id="19" creationId="{571B75E7-08ED-470C-BA97-A72FF5519293}"/>
          </ac:spMkLst>
        </pc:spChg>
        <pc:picChg chg="del">
          <ac:chgData name="Yeap Xin Wei (DS/DIGITAL)" userId="95331e58-7180-479c-97bd-2915e4cbf8b7" providerId="ADAL" clId="{9919503D-1556-4BFC-B071-40C3D64E0CE7}" dt="2021-09-23T06:36:41.939" v="22142" actId="478"/>
          <ac:picMkLst>
            <pc:docMk/>
            <pc:sldMk cId="2955264347" sldId="267"/>
            <ac:picMk id="8" creationId="{5F90D9E6-8778-4EF2-9A52-81CB1B0CD75F}"/>
          </ac:picMkLst>
        </pc:picChg>
        <pc:picChg chg="del">
          <ac:chgData name="Yeap Xin Wei (DS/DIGITAL)" userId="95331e58-7180-479c-97bd-2915e4cbf8b7" providerId="ADAL" clId="{9919503D-1556-4BFC-B071-40C3D64E0CE7}" dt="2021-09-23T06:36:41.939" v="22142" actId="478"/>
          <ac:picMkLst>
            <pc:docMk/>
            <pc:sldMk cId="2955264347" sldId="267"/>
            <ac:picMk id="13" creationId="{930A8A8D-C3A9-461F-BBAF-2BDE553417F3}"/>
          </ac:picMkLst>
        </pc:picChg>
        <pc:picChg chg="del mod">
          <ac:chgData name="Yeap Xin Wei (DS/DIGITAL)" userId="95331e58-7180-479c-97bd-2915e4cbf8b7" providerId="ADAL" clId="{9919503D-1556-4BFC-B071-40C3D64E0CE7}" dt="2021-09-23T06:38:41.563" v="23878" actId="478"/>
          <ac:picMkLst>
            <pc:docMk/>
            <pc:sldMk cId="2955264347" sldId="267"/>
            <ac:picMk id="2050" creationId="{AB1F586F-4A0F-402E-8448-1994407514E6}"/>
          </ac:picMkLst>
        </pc:picChg>
        <pc:picChg chg="del mod">
          <ac:chgData name="Yeap Xin Wei (DS/DIGITAL)" userId="95331e58-7180-479c-97bd-2915e4cbf8b7" providerId="ADAL" clId="{9919503D-1556-4BFC-B071-40C3D64E0CE7}" dt="2021-09-23T06:38:41.563" v="23878" actId="478"/>
          <ac:picMkLst>
            <pc:docMk/>
            <pc:sldMk cId="2955264347" sldId="267"/>
            <ac:picMk id="2052" creationId="{1196ABB4-0334-4E51-AC41-65AB10DCEB6A}"/>
          </ac:picMkLst>
        </pc:picChg>
      </pc:sldChg>
      <pc:sldChg chg="modSp add mod modNotes">
        <pc:chgData name="Yeap Xin Wei (DS/DIGITAL)" userId="95331e58-7180-479c-97bd-2915e4cbf8b7" providerId="ADAL" clId="{9919503D-1556-4BFC-B071-40C3D64E0CE7}" dt="2021-09-24T11:14:40.049" v="208701"/>
        <pc:sldMkLst>
          <pc:docMk/>
          <pc:sldMk cId="1266114722" sldId="268"/>
        </pc:sldMkLst>
        <pc:spChg chg="mod">
          <ac:chgData name="Yeap Xin Wei (DS/DIGITAL)" userId="95331e58-7180-479c-97bd-2915e4cbf8b7" providerId="ADAL" clId="{9919503D-1556-4BFC-B071-40C3D64E0CE7}" dt="2021-09-23T06:48:34.814" v="44140" actId="207"/>
          <ac:spMkLst>
            <pc:docMk/>
            <pc:sldMk cId="1266114722" sldId="268"/>
            <ac:spMk id="2" creationId="{F0A83364-C9EE-4507-8561-87792EA9C18F}"/>
          </ac:spMkLst>
        </pc:spChg>
        <pc:spChg chg="mod modVis">
          <ac:chgData name="Yeap Xin Wei (DS/DIGITAL)" userId="95331e58-7180-479c-97bd-2915e4cbf8b7" providerId="ADAL" clId="{9919503D-1556-4BFC-B071-40C3D64E0CE7}" dt="2021-09-24T11:14:39.767" v="208301"/>
          <ac:spMkLst>
            <pc:docMk/>
            <pc:sldMk cId="1266114722" sldId="268"/>
            <ac:spMk id="4" creationId="{594E1059-EC18-40CD-84EE-F81A94BF3309}"/>
          </ac:spMkLst>
        </pc:spChg>
      </pc:sldChg>
      <pc:sldChg chg="modSp del mod modNotes">
        <pc:chgData name="Yeap Xin Wei (DS/DIGITAL)" userId="95331e58-7180-479c-97bd-2915e4cbf8b7" providerId="ADAL" clId="{9919503D-1556-4BFC-B071-40C3D64E0CE7}" dt="2021-09-20T10:41:09.654" v="1259" actId="47"/>
        <pc:sldMkLst>
          <pc:docMk/>
          <pc:sldMk cId="1952202671" sldId="268"/>
        </pc:sldMkLst>
        <pc:spChg chg="mod modVis">
          <ac:chgData name="Yeap Xin Wei (DS/DIGITAL)" userId="95331e58-7180-479c-97bd-2915e4cbf8b7" providerId="ADAL" clId="{9919503D-1556-4BFC-B071-40C3D64E0CE7}" dt="2021-09-20T10:41:02.684" v="1035"/>
          <ac:spMkLst>
            <pc:docMk/>
            <pc:sldMk cId="1952202671" sldId="268"/>
            <ac:spMk id="4" creationId="{59C13E23-0D36-4510-ACA2-AD6F1F207F77}"/>
          </ac:spMkLst>
        </pc:spChg>
      </pc:sldChg>
      <pc:sldChg chg="addSp delSp modSp add mod modAnim modNotes modNotesTx">
        <pc:chgData name="Yeap Xin Wei (DS/DIGITAL)" userId="95331e58-7180-479c-97bd-2915e4cbf8b7" providerId="ADAL" clId="{9919503D-1556-4BFC-B071-40C3D64E0CE7}" dt="2021-09-24T11:14:40.058" v="208718"/>
        <pc:sldMkLst>
          <pc:docMk/>
          <pc:sldMk cId="1162102029" sldId="269"/>
        </pc:sldMkLst>
        <pc:spChg chg="add mod topLvl">
          <ac:chgData name="Yeap Xin Wei (DS/DIGITAL)" userId="95331e58-7180-479c-97bd-2915e4cbf8b7" providerId="ADAL" clId="{9919503D-1556-4BFC-B071-40C3D64E0CE7}" dt="2021-09-23T06:51:46.619" v="49268" actId="2085"/>
          <ac:spMkLst>
            <pc:docMk/>
            <pc:sldMk cId="1162102029" sldId="269"/>
            <ac:spMk id="2" creationId="{0AA39425-CE41-4070-840F-5152309E37F9}"/>
          </ac:spMkLst>
        </pc:spChg>
        <pc:spChg chg="mod">
          <ac:chgData name="Yeap Xin Wei (DS/DIGITAL)" userId="95331e58-7180-479c-97bd-2915e4cbf8b7" providerId="ADAL" clId="{9919503D-1556-4BFC-B071-40C3D64E0CE7}" dt="2021-09-23T06:49:47.914" v="46298" actId="207"/>
          <ac:spMkLst>
            <pc:docMk/>
            <pc:sldMk cId="1162102029" sldId="269"/>
            <ac:spMk id="3" creationId="{68AE180F-85D1-4545-9716-99DFDDA26031}"/>
          </ac:spMkLst>
        </pc:spChg>
        <pc:spChg chg="mod modVis">
          <ac:chgData name="Yeap Xin Wei (DS/DIGITAL)" userId="95331e58-7180-479c-97bd-2915e4cbf8b7" providerId="ADAL" clId="{9919503D-1556-4BFC-B071-40C3D64E0CE7}" dt="2021-09-24T11:14:39.780" v="208320"/>
          <ac:spMkLst>
            <pc:docMk/>
            <pc:sldMk cId="1162102029" sldId="269"/>
            <ac:spMk id="4" creationId="{594E1059-EC18-40CD-84EE-F81A94BF3309}"/>
          </ac:spMkLst>
        </pc:spChg>
        <pc:spChg chg="add mod">
          <ac:chgData name="Yeap Xin Wei (DS/DIGITAL)" userId="95331e58-7180-479c-97bd-2915e4cbf8b7" providerId="ADAL" clId="{9919503D-1556-4BFC-B071-40C3D64E0CE7}" dt="2021-09-23T07:14:01.171" v="75988" actId="1076"/>
          <ac:spMkLst>
            <pc:docMk/>
            <pc:sldMk cId="1162102029" sldId="269"/>
            <ac:spMk id="6" creationId="{06408AD2-D3FA-424C-A080-E878F423BF69}"/>
          </ac:spMkLst>
        </pc:spChg>
        <pc:spChg chg="add mod topLvl">
          <ac:chgData name="Yeap Xin Wei (DS/DIGITAL)" userId="95331e58-7180-479c-97bd-2915e4cbf8b7" providerId="ADAL" clId="{9919503D-1556-4BFC-B071-40C3D64E0CE7}" dt="2021-09-23T06:51:46.619" v="49268" actId="2085"/>
          <ac:spMkLst>
            <pc:docMk/>
            <pc:sldMk cId="1162102029" sldId="269"/>
            <ac:spMk id="8" creationId="{85AE2993-4FEB-454F-9694-3F074D8E3689}"/>
          </ac:spMkLst>
        </pc:spChg>
        <pc:spChg chg="del">
          <ac:chgData name="Yeap Xin Wei (DS/DIGITAL)" userId="95331e58-7180-479c-97bd-2915e4cbf8b7" providerId="ADAL" clId="{9919503D-1556-4BFC-B071-40C3D64E0CE7}" dt="2021-09-23T06:49:50.807" v="46299" actId="478"/>
          <ac:spMkLst>
            <pc:docMk/>
            <pc:sldMk cId="1162102029" sldId="269"/>
            <ac:spMk id="11" creationId="{3672B03E-0A0E-47A8-B29A-A9BED0DFE2DF}"/>
          </ac:spMkLst>
        </pc:spChg>
        <pc:spChg chg="add mod">
          <ac:chgData name="Yeap Xin Wei (DS/DIGITAL)" userId="95331e58-7180-479c-97bd-2915e4cbf8b7" providerId="ADAL" clId="{9919503D-1556-4BFC-B071-40C3D64E0CE7}" dt="2021-09-23T07:15:45.630" v="78136" actId="164"/>
          <ac:spMkLst>
            <pc:docMk/>
            <pc:sldMk cId="1162102029" sldId="269"/>
            <ac:spMk id="13" creationId="{2A31C2A0-5D44-49E8-9ADD-0F237B4EB811}"/>
          </ac:spMkLst>
        </pc:spChg>
        <pc:spChg chg="mod">
          <ac:chgData name="Yeap Xin Wei (DS/DIGITAL)" userId="95331e58-7180-479c-97bd-2915e4cbf8b7" providerId="ADAL" clId="{9919503D-1556-4BFC-B071-40C3D64E0CE7}" dt="2021-09-23T06:50:47.434" v="47625" actId="20577"/>
          <ac:spMkLst>
            <pc:docMk/>
            <pc:sldMk cId="1162102029" sldId="269"/>
            <ac:spMk id="14" creationId="{2E73273E-3AEB-4C6E-ADBC-DCDCAAEF9BE4}"/>
          </ac:spMkLst>
        </pc:spChg>
        <pc:spChg chg="add mod">
          <ac:chgData name="Yeap Xin Wei (DS/DIGITAL)" userId="95331e58-7180-479c-97bd-2915e4cbf8b7" providerId="ADAL" clId="{9919503D-1556-4BFC-B071-40C3D64E0CE7}" dt="2021-09-23T07:15:47.398" v="78137" actId="164"/>
          <ac:spMkLst>
            <pc:docMk/>
            <pc:sldMk cId="1162102029" sldId="269"/>
            <ac:spMk id="15" creationId="{3B7E57FA-CB6C-4356-AC91-69714CA71C29}"/>
          </ac:spMkLst>
        </pc:spChg>
        <pc:spChg chg="add mod">
          <ac:chgData name="Yeap Xin Wei (DS/DIGITAL)" userId="95331e58-7180-479c-97bd-2915e4cbf8b7" providerId="ADAL" clId="{9919503D-1556-4BFC-B071-40C3D64E0CE7}" dt="2021-09-23T07:15:50.574" v="78138" actId="164"/>
          <ac:spMkLst>
            <pc:docMk/>
            <pc:sldMk cId="1162102029" sldId="269"/>
            <ac:spMk id="16" creationId="{EB412B1E-C4C5-4496-90FC-AB93A970E16B}"/>
          </ac:spMkLst>
        </pc:spChg>
        <pc:spChg chg="add mod">
          <ac:chgData name="Yeap Xin Wei (DS/DIGITAL)" userId="95331e58-7180-479c-97bd-2915e4cbf8b7" providerId="ADAL" clId="{9919503D-1556-4BFC-B071-40C3D64E0CE7}" dt="2021-09-23T07:15:50.574" v="78138" actId="164"/>
          <ac:spMkLst>
            <pc:docMk/>
            <pc:sldMk cId="1162102029" sldId="269"/>
            <ac:spMk id="17" creationId="{C1459E86-AD56-46EC-9506-76B58A0018F2}"/>
          </ac:spMkLst>
        </pc:spChg>
        <pc:spChg chg="add mod">
          <ac:chgData name="Yeap Xin Wei (DS/DIGITAL)" userId="95331e58-7180-479c-97bd-2915e4cbf8b7" providerId="ADAL" clId="{9919503D-1556-4BFC-B071-40C3D64E0CE7}" dt="2021-09-23T07:15:50.574" v="78138" actId="164"/>
          <ac:spMkLst>
            <pc:docMk/>
            <pc:sldMk cId="1162102029" sldId="269"/>
            <ac:spMk id="18" creationId="{3B1EF413-136D-4126-B7BB-0C80B525705B}"/>
          </ac:spMkLst>
        </pc:spChg>
        <pc:spChg chg="add mod">
          <ac:chgData name="Yeap Xin Wei (DS/DIGITAL)" userId="95331e58-7180-479c-97bd-2915e4cbf8b7" providerId="ADAL" clId="{9919503D-1556-4BFC-B071-40C3D64E0CE7}" dt="2021-09-23T07:15:52.614" v="78139" actId="164"/>
          <ac:spMkLst>
            <pc:docMk/>
            <pc:sldMk cId="1162102029" sldId="269"/>
            <ac:spMk id="20" creationId="{A348B252-D819-428A-95F0-3820338C37D1}"/>
          </ac:spMkLst>
        </pc:spChg>
        <pc:spChg chg="add mod">
          <ac:chgData name="Yeap Xin Wei (DS/DIGITAL)" userId="95331e58-7180-479c-97bd-2915e4cbf8b7" providerId="ADAL" clId="{9919503D-1556-4BFC-B071-40C3D64E0CE7}" dt="2021-09-23T07:15:54.283" v="78140" actId="164"/>
          <ac:spMkLst>
            <pc:docMk/>
            <pc:sldMk cId="1162102029" sldId="269"/>
            <ac:spMk id="21" creationId="{4B1A4D19-6032-4823-9D81-EE079A30B6F1}"/>
          </ac:spMkLst>
        </pc:spChg>
        <pc:spChg chg="add mod">
          <ac:chgData name="Yeap Xin Wei (DS/DIGITAL)" userId="95331e58-7180-479c-97bd-2915e4cbf8b7" providerId="ADAL" clId="{9919503D-1556-4BFC-B071-40C3D64E0CE7}" dt="2021-09-23T07:15:56.327" v="78535" actId="164"/>
          <ac:spMkLst>
            <pc:docMk/>
            <pc:sldMk cId="1162102029" sldId="269"/>
            <ac:spMk id="23" creationId="{13AE5569-D8EC-47A1-B681-CBEEA683FE43}"/>
          </ac:spMkLst>
        </pc:spChg>
        <pc:spChg chg="add mod">
          <ac:chgData name="Yeap Xin Wei (DS/DIGITAL)" userId="95331e58-7180-479c-97bd-2915e4cbf8b7" providerId="ADAL" clId="{9919503D-1556-4BFC-B071-40C3D64E0CE7}" dt="2021-09-23T07:15:56.327" v="78535" actId="164"/>
          <ac:spMkLst>
            <pc:docMk/>
            <pc:sldMk cId="1162102029" sldId="269"/>
            <ac:spMk id="24" creationId="{E8424D89-80DD-48B5-B2F7-DA6F3048868B}"/>
          </ac:spMkLst>
        </pc:spChg>
        <pc:spChg chg="add mod">
          <ac:chgData name="Yeap Xin Wei (DS/DIGITAL)" userId="95331e58-7180-479c-97bd-2915e4cbf8b7" providerId="ADAL" clId="{9919503D-1556-4BFC-B071-40C3D64E0CE7}" dt="2021-09-23T07:15:56.327" v="78535" actId="164"/>
          <ac:spMkLst>
            <pc:docMk/>
            <pc:sldMk cId="1162102029" sldId="269"/>
            <ac:spMk id="25" creationId="{A664CAE3-5DD1-4043-AAFF-FF865CD541D1}"/>
          </ac:spMkLst>
        </pc:spChg>
        <pc:grpChg chg="add del mod">
          <ac:chgData name="Yeap Xin Wei (DS/DIGITAL)" userId="95331e58-7180-479c-97bd-2915e4cbf8b7" providerId="ADAL" clId="{9919503D-1556-4BFC-B071-40C3D64E0CE7}" dt="2021-09-23T06:51:00.780" v="48027" actId="165"/>
          <ac:grpSpMkLst>
            <pc:docMk/>
            <pc:sldMk cId="1162102029" sldId="269"/>
            <ac:grpSpMk id="5" creationId="{D6E5B0CF-6CAC-4C57-A502-85F64A3267DE}"/>
          </ac:grpSpMkLst>
        </pc:grpChg>
        <pc:grpChg chg="add mod">
          <ac:chgData name="Yeap Xin Wei (DS/DIGITAL)" userId="95331e58-7180-479c-97bd-2915e4cbf8b7" providerId="ADAL" clId="{9919503D-1556-4BFC-B071-40C3D64E0CE7}" dt="2021-09-23T07:15:45.630" v="78136" actId="164"/>
          <ac:grpSpMkLst>
            <pc:docMk/>
            <pc:sldMk cId="1162102029" sldId="269"/>
            <ac:grpSpMk id="7" creationId="{280B9208-BA76-4071-87EC-B5146A1E6827}"/>
          </ac:grpSpMkLst>
        </pc:grpChg>
        <pc:grpChg chg="add mod">
          <ac:chgData name="Yeap Xin Wei (DS/DIGITAL)" userId="95331e58-7180-479c-97bd-2915e4cbf8b7" providerId="ADAL" clId="{9919503D-1556-4BFC-B071-40C3D64E0CE7}" dt="2021-09-23T07:15:47.398" v="78137" actId="164"/>
          <ac:grpSpMkLst>
            <pc:docMk/>
            <pc:sldMk cId="1162102029" sldId="269"/>
            <ac:grpSpMk id="9" creationId="{C5056E4F-53D0-45B3-85B5-E30644F67CD8}"/>
          </ac:grpSpMkLst>
        </pc:grpChg>
        <pc:grpChg chg="add mod">
          <ac:chgData name="Yeap Xin Wei (DS/DIGITAL)" userId="95331e58-7180-479c-97bd-2915e4cbf8b7" providerId="ADAL" clId="{9919503D-1556-4BFC-B071-40C3D64E0CE7}" dt="2021-09-23T07:15:50.574" v="78138" actId="164"/>
          <ac:grpSpMkLst>
            <pc:docMk/>
            <pc:sldMk cId="1162102029" sldId="269"/>
            <ac:grpSpMk id="27" creationId="{54299B5C-03B6-4B39-A281-04952BA26050}"/>
          </ac:grpSpMkLst>
        </pc:grpChg>
        <pc:grpChg chg="add mod">
          <ac:chgData name="Yeap Xin Wei (DS/DIGITAL)" userId="95331e58-7180-479c-97bd-2915e4cbf8b7" providerId="ADAL" clId="{9919503D-1556-4BFC-B071-40C3D64E0CE7}" dt="2021-09-23T07:15:52.614" v="78139" actId="164"/>
          <ac:grpSpMkLst>
            <pc:docMk/>
            <pc:sldMk cId="1162102029" sldId="269"/>
            <ac:grpSpMk id="28" creationId="{0C1354BA-80F4-42C0-B89D-1326AE43D444}"/>
          </ac:grpSpMkLst>
        </pc:grpChg>
        <pc:grpChg chg="add mod">
          <ac:chgData name="Yeap Xin Wei (DS/DIGITAL)" userId="95331e58-7180-479c-97bd-2915e4cbf8b7" providerId="ADAL" clId="{9919503D-1556-4BFC-B071-40C3D64E0CE7}" dt="2021-09-23T07:15:54.283" v="78140" actId="164"/>
          <ac:grpSpMkLst>
            <pc:docMk/>
            <pc:sldMk cId="1162102029" sldId="269"/>
            <ac:grpSpMk id="29" creationId="{759D1207-BF52-4F60-BBA5-E35131869CD3}"/>
          </ac:grpSpMkLst>
        </pc:grpChg>
        <pc:grpChg chg="add mod">
          <ac:chgData name="Yeap Xin Wei (DS/DIGITAL)" userId="95331e58-7180-479c-97bd-2915e4cbf8b7" providerId="ADAL" clId="{9919503D-1556-4BFC-B071-40C3D64E0CE7}" dt="2021-09-23T07:15:56.327" v="78535" actId="164"/>
          <ac:grpSpMkLst>
            <pc:docMk/>
            <pc:sldMk cId="1162102029" sldId="269"/>
            <ac:grpSpMk id="30" creationId="{31CCBDA8-5A0B-4185-BAE4-CC79C507424E}"/>
          </ac:grpSpMkLst>
        </pc:grpChg>
        <pc:picChg chg="add mod">
          <ac:chgData name="Yeap Xin Wei (DS/DIGITAL)" userId="95331e58-7180-479c-97bd-2915e4cbf8b7" providerId="ADAL" clId="{9919503D-1556-4BFC-B071-40C3D64E0CE7}" dt="2021-09-23T07:15:45.630" v="78136" actId="164"/>
          <ac:picMkLst>
            <pc:docMk/>
            <pc:sldMk cId="1162102029" sldId="269"/>
            <ac:picMk id="10" creationId="{EDA37358-ABD8-4CD2-AB19-84AD46E64477}"/>
          </ac:picMkLst>
        </pc:picChg>
        <pc:picChg chg="add del mod">
          <ac:chgData name="Yeap Xin Wei (DS/DIGITAL)" userId="95331e58-7180-479c-97bd-2915e4cbf8b7" providerId="ADAL" clId="{9919503D-1556-4BFC-B071-40C3D64E0CE7}" dt="2021-09-23T07:08:13.384" v="66023" actId="478"/>
          <ac:picMkLst>
            <pc:docMk/>
            <pc:sldMk cId="1162102029" sldId="269"/>
            <ac:picMk id="19" creationId="{AD1B7DEA-7021-4CAB-B54E-DF522326FDAE}"/>
          </ac:picMkLst>
        </pc:picChg>
        <pc:picChg chg="add del mod">
          <ac:chgData name="Yeap Xin Wei (DS/DIGITAL)" userId="95331e58-7180-479c-97bd-2915e4cbf8b7" providerId="ADAL" clId="{9919503D-1556-4BFC-B071-40C3D64E0CE7}" dt="2021-09-23T07:10:26.594" v="71124" actId="478"/>
          <ac:picMkLst>
            <pc:docMk/>
            <pc:sldMk cId="1162102029" sldId="269"/>
            <ac:picMk id="22" creationId="{307C3A67-44FB-4236-B3E7-D73BF34810E7}"/>
          </ac:picMkLst>
        </pc:picChg>
        <pc:picChg chg="add mod">
          <ac:chgData name="Yeap Xin Wei (DS/DIGITAL)" userId="95331e58-7180-479c-97bd-2915e4cbf8b7" providerId="ADAL" clId="{9919503D-1556-4BFC-B071-40C3D64E0CE7}" dt="2021-09-23T07:15:52.614" v="78139" actId="164"/>
          <ac:picMkLst>
            <pc:docMk/>
            <pc:sldMk cId="1162102029" sldId="269"/>
            <ac:picMk id="26" creationId="{EC085F56-CC6B-4408-8C07-C7ABF29BEFC1}"/>
          </ac:picMkLst>
        </pc:picChg>
        <pc:picChg chg="add del">
          <ac:chgData name="Yeap Xin Wei (DS/DIGITAL)" userId="95331e58-7180-479c-97bd-2915e4cbf8b7" providerId="ADAL" clId="{9919503D-1556-4BFC-B071-40C3D64E0CE7}" dt="2021-09-23T07:02:37.970" v="53998" actId="478"/>
          <ac:picMkLst>
            <pc:docMk/>
            <pc:sldMk cId="1162102029" sldId="269"/>
            <ac:picMk id="1026" creationId="{CC301DE8-74D1-4C66-BD08-26D46851EF27}"/>
          </ac:picMkLst>
        </pc:picChg>
        <pc:picChg chg="add del">
          <ac:chgData name="Yeap Xin Wei (DS/DIGITAL)" userId="95331e58-7180-479c-97bd-2915e4cbf8b7" providerId="ADAL" clId="{9919503D-1556-4BFC-B071-40C3D64E0CE7}" dt="2021-09-23T07:02:46.419" v="54394" actId="478"/>
          <ac:picMkLst>
            <pc:docMk/>
            <pc:sldMk cId="1162102029" sldId="269"/>
            <ac:picMk id="1028" creationId="{CE600748-8228-4385-8E31-BBE21210396A}"/>
          </ac:picMkLst>
        </pc:picChg>
        <pc:picChg chg="add mod">
          <ac:chgData name="Yeap Xin Wei (DS/DIGITAL)" userId="95331e58-7180-479c-97bd-2915e4cbf8b7" providerId="ADAL" clId="{9919503D-1556-4BFC-B071-40C3D64E0CE7}" dt="2021-09-23T07:15:47.398" v="78137" actId="164"/>
          <ac:picMkLst>
            <pc:docMk/>
            <pc:sldMk cId="1162102029" sldId="269"/>
            <ac:picMk id="1030" creationId="{1C756CCF-B686-4A2F-ABC5-D20AD8DA5EA7}"/>
          </ac:picMkLst>
        </pc:picChg>
        <pc:picChg chg="add mod">
          <ac:chgData name="Yeap Xin Wei (DS/DIGITAL)" userId="95331e58-7180-479c-97bd-2915e4cbf8b7" providerId="ADAL" clId="{9919503D-1556-4BFC-B071-40C3D64E0CE7}" dt="2021-09-23T07:15:54.283" v="78140" actId="164"/>
          <ac:picMkLst>
            <pc:docMk/>
            <pc:sldMk cId="1162102029" sldId="269"/>
            <ac:picMk id="1032" creationId="{E5BDDEE6-F276-4E5F-921C-AC95AFFBEC66}"/>
          </ac:picMkLst>
        </pc:picChg>
      </pc:sldChg>
      <pc:sldChg chg="modSp add mod modNotes">
        <pc:chgData name="Yeap Xin Wei (DS/DIGITAL)" userId="95331e58-7180-479c-97bd-2915e4cbf8b7" providerId="ADAL" clId="{9919503D-1556-4BFC-B071-40C3D64E0CE7}" dt="2021-09-24T11:14:40.066" v="208735"/>
        <pc:sldMkLst>
          <pc:docMk/>
          <pc:sldMk cId="781819956" sldId="270"/>
        </pc:sldMkLst>
        <pc:spChg chg="mod">
          <ac:chgData name="Yeap Xin Wei (DS/DIGITAL)" userId="95331e58-7180-479c-97bd-2915e4cbf8b7" providerId="ADAL" clId="{9919503D-1556-4BFC-B071-40C3D64E0CE7}" dt="2021-09-23T07:16:50.614" v="80588" actId="207"/>
          <ac:spMkLst>
            <pc:docMk/>
            <pc:sldMk cId="781819956" sldId="270"/>
            <ac:spMk id="2" creationId="{F0A83364-C9EE-4507-8561-87792EA9C18F}"/>
          </ac:spMkLst>
        </pc:spChg>
        <pc:spChg chg="mod modVis">
          <ac:chgData name="Yeap Xin Wei (DS/DIGITAL)" userId="95331e58-7180-479c-97bd-2915e4cbf8b7" providerId="ADAL" clId="{9919503D-1556-4BFC-B071-40C3D64E0CE7}" dt="2021-09-24T11:14:39.794" v="208339"/>
          <ac:spMkLst>
            <pc:docMk/>
            <pc:sldMk cId="781819956" sldId="270"/>
            <ac:spMk id="4" creationId="{594E1059-EC18-40CD-84EE-F81A94BF3309}"/>
          </ac:spMkLst>
        </pc:spChg>
      </pc:sldChg>
      <pc:sldChg chg="modSp add del mod">
        <pc:chgData name="Yeap Xin Wei (DS/DIGITAL)" userId="95331e58-7180-479c-97bd-2915e4cbf8b7" providerId="ADAL" clId="{9919503D-1556-4BFC-B071-40C3D64E0CE7}" dt="2021-09-23T07:18:30.536" v="81062" actId="47"/>
        <pc:sldMkLst>
          <pc:docMk/>
          <pc:sldMk cId="3806476081" sldId="271"/>
        </pc:sldMkLst>
        <pc:spChg chg="mod modVis">
          <ac:chgData name="Yeap Xin Wei (DS/DIGITAL)" userId="95331e58-7180-479c-97bd-2915e4cbf8b7" providerId="ADAL" clId="{9919503D-1556-4BFC-B071-40C3D64E0CE7}" dt="2021-09-23T07:18:26.154" v="81041"/>
          <ac:spMkLst>
            <pc:docMk/>
            <pc:sldMk cId="3806476081" sldId="271"/>
            <ac:spMk id="4" creationId="{594E1059-EC18-40CD-84EE-F81A94BF3309}"/>
          </ac:spMkLst>
        </pc:spChg>
      </pc:sldChg>
      <pc:sldChg chg="addSp delSp modSp add mod delAnim modAnim modNotes modNotesTx">
        <pc:chgData name="Yeap Xin Wei (DS/DIGITAL)" userId="95331e58-7180-479c-97bd-2915e4cbf8b7" providerId="ADAL" clId="{9919503D-1556-4BFC-B071-40C3D64E0CE7}" dt="2021-09-24T11:14:40.075" v="208752"/>
        <pc:sldMkLst>
          <pc:docMk/>
          <pc:sldMk cId="1620011678" sldId="272"/>
        </pc:sldMkLst>
        <pc:spChg chg="del">
          <ac:chgData name="Yeap Xin Wei (DS/DIGITAL)" userId="95331e58-7180-479c-97bd-2915e4cbf8b7" providerId="ADAL" clId="{9919503D-1556-4BFC-B071-40C3D64E0CE7}" dt="2021-09-23T07:18:33.644" v="81063" actId="478"/>
          <ac:spMkLst>
            <pc:docMk/>
            <pc:sldMk cId="1620011678" sldId="272"/>
            <ac:spMk id="2" creationId="{0AA39425-CE41-4070-840F-5152309E37F9}"/>
          </ac:spMkLst>
        </pc:spChg>
        <pc:spChg chg="mod">
          <ac:chgData name="Yeap Xin Wei (DS/DIGITAL)" userId="95331e58-7180-479c-97bd-2915e4cbf8b7" providerId="ADAL" clId="{9919503D-1556-4BFC-B071-40C3D64E0CE7}" dt="2021-09-23T07:22:00.376" v="89115" actId="20577"/>
          <ac:spMkLst>
            <pc:docMk/>
            <pc:sldMk cId="1620011678" sldId="272"/>
            <ac:spMk id="3" creationId="{68AE180F-85D1-4545-9716-99DFDDA26031}"/>
          </ac:spMkLst>
        </pc:spChg>
        <pc:spChg chg="mod modVis">
          <ac:chgData name="Yeap Xin Wei (DS/DIGITAL)" userId="95331e58-7180-479c-97bd-2915e4cbf8b7" providerId="ADAL" clId="{9919503D-1556-4BFC-B071-40C3D64E0CE7}" dt="2021-09-24T11:14:39.809" v="208358"/>
          <ac:spMkLst>
            <pc:docMk/>
            <pc:sldMk cId="1620011678" sldId="272"/>
            <ac:spMk id="4" creationId="{594E1059-EC18-40CD-84EE-F81A94BF3309}"/>
          </ac:spMkLst>
        </pc:spChg>
        <pc:spChg chg="add mod">
          <ac:chgData name="Yeap Xin Wei (DS/DIGITAL)" userId="95331e58-7180-479c-97bd-2915e4cbf8b7" providerId="ADAL" clId="{9919503D-1556-4BFC-B071-40C3D64E0CE7}" dt="2021-09-23T08:00:38.863" v="115708" actId="20577"/>
          <ac:spMkLst>
            <pc:docMk/>
            <pc:sldMk cId="1620011678" sldId="272"/>
            <ac:spMk id="5" creationId="{94F5D4AF-15BB-44F2-9E80-5A33C6AB8985}"/>
          </ac:spMkLst>
        </pc:spChg>
        <pc:spChg chg="del">
          <ac:chgData name="Yeap Xin Wei (DS/DIGITAL)" userId="95331e58-7180-479c-97bd-2915e4cbf8b7" providerId="ADAL" clId="{9919503D-1556-4BFC-B071-40C3D64E0CE7}" dt="2021-09-23T07:19:02.682" v="83082" actId="478"/>
          <ac:spMkLst>
            <pc:docMk/>
            <pc:sldMk cId="1620011678" sldId="272"/>
            <ac:spMk id="6" creationId="{06408AD2-D3FA-424C-A080-E878F423BF69}"/>
          </ac:spMkLst>
        </pc:spChg>
        <pc:spChg chg="del">
          <ac:chgData name="Yeap Xin Wei (DS/DIGITAL)" userId="95331e58-7180-479c-97bd-2915e4cbf8b7" providerId="ADAL" clId="{9919503D-1556-4BFC-B071-40C3D64E0CE7}" dt="2021-09-23T07:18:33.644" v="81063" actId="478"/>
          <ac:spMkLst>
            <pc:docMk/>
            <pc:sldMk cId="1620011678" sldId="272"/>
            <ac:spMk id="8" creationId="{85AE2993-4FEB-454F-9694-3F074D8E3689}"/>
          </ac:spMkLst>
        </pc:spChg>
        <pc:spChg chg="add mod">
          <ac:chgData name="Yeap Xin Wei (DS/DIGITAL)" userId="95331e58-7180-479c-97bd-2915e4cbf8b7" providerId="ADAL" clId="{9919503D-1556-4BFC-B071-40C3D64E0CE7}" dt="2021-09-23T07:26:21.071" v="99595" actId="14100"/>
          <ac:spMkLst>
            <pc:docMk/>
            <pc:sldMk cId="1620011678" sldId="272"/>
            <ac:spMk id="11" creationId="{0A290698-3640-4EC0-BF59-6D9E72DBEB30}"/>
          </ac:spMkLst>
        </pc:spChg>
        <pc:spChg chg="del">
          <ac:chgData name="Yeap Xin Wei (DS/DIGITAL)" userId="95331e58-7180-479c-97bd-2915e4cbf8b7" providerId="ADAL" clId="{9919503D-1556-4BFC-B071-40C3D64E0CE7}" dt="2021-09-23T07:18:33.644" v="81063" actId="478"/>
          <ac:spMkLst>
            <pc:docMk/>
            <pc:sldMk cId="1620011678" sldId="272"/>
            <ac:spMk id="14" creationId="{2E73273E-3AEB-4C6E-ADBC-DCDCAAEF9BE4}"/>
          </ac:spMkLst>
        </pc:spChg>
        <pc:spChg chg="add del">
          <ac:chgData name="Yeap Xin Wei (DS/DIGITAL)" userId="95331e58-7180-479c-97bd-2915e4cbf8b7" providerId="ADAL" clId="{9919503D-1556-4BFC-B071-40C3D64E0CE7}" dt="2021-09-23T07:26:33.537" v="100066" actId="478"/>
          <ac:spMkLst>
            <pc:docMk/>
            <pc:sldMk cId="1620011678" sldId="272"/>
            <ac:spMk id="19" creationId="{FD00B65D-71FF-4A98-B3FE-EBAF52B41A3E}"/>
          </ac:spMkLst>
        </pc:spChg>
        <pc:spChg chg="add del">
          <ac:chgData name="Yeap Xin Wei (DS/DIGITAL)" userId="95331e58-7180-479c-97bd-2915e4cbf8b7" providerId="ADAL" clId="{9919503D-1556-4BFC-B071-40C3D64E0CE7}" dt="2021-09-23T07:26:37.587" v="100537" actId="478"/>
          <ac:spMkLst>
            <pc:docMk/>
            <pc:sldMk cId="1620011678" sldId="272"/>
            <ac:spMk id="22" creationId="{3FAA5942-3F43-4022-8BDA-F6877F5F5EA2}"/>
          </ac:spMkLst>
        </pc:spChg>
        <pc:spChg chg="add mod">
          <ac:chgData name="Yeap Xin Wei (DS/DIGITAL)" userId="95331e58-7180-479c-97bd-2915e4cbf8b7" providerId="ADAL" clId="{9919503D-1556-4BFC-B071-40C3D64E0CE7}" dt="2021-09-23T07:24:21.945" v="95333" actId="14100"/>
          <ac:spMkLst>
            <pc:docMk/>
            <pc:sldMk cId="1620011678" sldId="272"/>
            <ac:spMk id="31" creationId="{39837348-B14F-4FAD-BF50-5D5E2A0CD3B3}"/>
          </ac:spMkLst>
        </pc:spChg>
        <pc:spChg chg="add mod">
          <ac:chgData name="Yeap Xin Wei (DS/DIGITAL)" userId="95331e58-7180-479c-97bd-2915e4cbf8b7" providerId="ADAL" clId="{9919503D-1556-4BFC-B071-40C3D64E0CE7}" dt="2021-09-23T08:01:25.088" v="116732" actId="14100"/>
          <ac:spMkLst>
            <pc:docMk/>
            <pc:sldMk cId="1620011678" sldId="272"/>
            <ac:spMk id="32" creationId="{FF20AA57-6C62-4519-992D-B675B17DCFF3}"/>
          </ac:spMkLst>
        </pc:spChg>
        <pc:spChg chg="add mod">
          <ac:chgData name="Yeap Xin Wei (DS/DIGITAL)" userId="95331e58-7180-479c-97bd-2915e4cbf8b7" providerId="ADAL" clId="{9919503D-1556-4BFC-B071-40C3D64E0CE7}" dt="2021-09-23T07:25:50.344" v="98651" actId="1036"/>
          <ac:spMkLst>
            <pc:docMk/>
            <pc:sldMk cId="1620011678" sldId="272"/>
            <ac:spMk id="33" creationId="{6758E709-05AF-463B-B2DC-8BD487439AD0}"/>
          </ac:spMkLst>
        </pc:spChg>
        <pc:spChg chg="add mod">
          <ac:chgData name="Yeap Xin Wei (DS/DIGITAL)" userId="95331e58-7180-479c-97bd-2915e4cbf8b7" providerId="ADAL" clId="{9919503D-1556-4BFC-B071-40C3D64E0CE7}" dt="2021-09-23T07:23:20.502" v="92492" actId="20577"/>
          <ac:spMkLst>
            <pc:docMk/>
            <pc:sldMk cId="1620011678" sldId="272"/>
            <ac:spMk id="34" creationId="{640DB8F5-78CD-4070-A533-E0C477EE81A0}"/>
          </ac:spMkLst>
        </pc:spChg>
        <pc:spChg chg="add del">
          <ac:chgData name="Yeap Xin Wei (DS/DIGITAL)" userId="95331e58-7180-479c-97bd-2915e4cbf8b7" providerId="ADAL" clId="{9919503D-1556-4BFC-B071-40C3D64E0CE7}" dt="2021-09-23T07:26:46.249" v="100539" actId="478"/>
          <ac:spMkLst>
            <pc:docMk/>
            <pc:sldMk cId="1620011678" sldId="272"/>
            <ac:spMk id="35" creationId="{6918599F-1C9E-4480-8FAF-C546719442AE}"/>
          </ac:spMkLst>
        </pc:spChg>
        <pc:spChg chg="add mod">
          <ac:chgData name="Yeap Xin Wei (DS/DIGITAL)" userId="95331e58-7180-479c-97bd-2915e4cbf8b7" providerId="ADAL" clId="{9919503D-1556-4BFC-B071-40C3D64E0CE7}" dt="2021-09-23T07:27:26.797" v="101986" actId="20577"/>
          <ac:spMkLst>
            <pc:docMk/>
            <pc:sldMk cId="1620011678" sldId="272"/>
            <ac:spMk id="36" creationId="{56B8AA75-4CC8-4484-BDE6-AF058EDE4A46}"/>
          </ac:spMkLst>
        </pc:spChg>
        <pc:spChg chg="add mod">
          <ac:chgData name="Yeap Xin Wei (DS/DIGITAL)" userId="95331e58-7180-479c-97bd-2915e4cbf8b7" providerId="ADAL" clId="{9919503D-1556-4BFC-B071-40C3D64E0CE7}" dt="2021-09-23T07:27:23.217" v="101980" actId="14100"/>
          <ac:spMkLst>
            <pc:docMk/>
            <pc:sldMk cId="1620011678" sldId="272"/>
            <ac:spMk id="39" creationId="{CB45947E-6F86-48B1-8F3A-58EFD4B8A919}"/>
          </ac:spMkLst>
        </pc:spChg>
        <pc:spChg chg="add del mod">
          <ac:chgData name="Yeap Xin Wei (DS/DIGITAL)" userId="95331e58-7180-479c-97bd-2915e4cbf8b7" providerId="ADAL" clId="{9919503D-1556-4BFC-B071-40C3D64E0CE7}" dt="2021-09-23T07:27:24.815" v="101983"/>
          <ac:spMkLst>
            <pc:docMk/>
            <pc:sldMk cId="1620011678" sldId="272"/>
            <ac:spMk id="40" creationId="{E453E072-552B-48FB-9714-9074122044DB}"/>
          </ac:spMkLst>
        </pc:spChg>
        <pc:spChg chg="add del mod">
          <ac:chgData name="Yeap Xin Wei (DS/DIGITAL)" userId="95331e58-7180-479c-97bd-2915e4cbf8b7" providerId="ADAL" clId="{9919503D-1556-4BFC-B071-40C3D64E0CE7}" dt="2021-09-23T07:27:26.257" v="101985"/>
          <ac:spMkLst>
            <pc:docMk/>
            <pc:sldMk cId="1620011678" sldId="272"/>
            <ac:spMk id="41" creationId="{D8DD823B-AB2A-411C-ABCB-D3B93359144C}"/>
          </ac:spMkLst>
        </pc:spChg>
        <pc:spChg chg="add mod">
          <ac:chgData name="Yeap Xin Wei (DS/DIGITAL)" userId="95331e58-7180-479c-97bd-2915e4cbf8b7" providerId="ADAL" clId="{9919503D-1556-4BFC-B071-40C3D64E0CE7}" dt="2021-09-23T07:27:38.524" v="102978" actId="20577"/>
          <ac:spMkLst>
            <pc:docMk/>
            <pc:sldMk cId="1620011678" sldId="272"/>
            <ac:spMk id="42" creationId="{CD188429-F493-4249-8285-588CF7292932}"/>
          </ac:spMkLst>
        </pc:spChg>
        <pc:grpChg chg="del">
          <ac:chgData name="Yeap Xin Wei (DS/DIGITAL)" userId="95331e58-7180-479c-97bd-2915e4cbf8b7" providerId="ADAL" clId="{9919503D-1556-4BFC-B071-40C3D64E0CE7}" dt="2021-09-23T07:18:33.644" v="81063" actId="478"/>
          <ac:grpSpMkLst>
            <pc:docMk/>
            <pc:sldMk cId="1620011678" sldId="272"/>
            <ac:grpSpMk id="7" creationId="{280B9208-BA76-4071-87EC-B5146A1E6827}"/>
          </ac:grpSpMkLst>
        </pc:grpChg>
        <pc:grpChg chg="del">
          <ac:chgData name="Yeap Xin Wei (DS/DIGITAL)" userId="95331e58-7180-479c-97bd-2915e4cbf8b7" providerId="ADAL" clId="{9919503D-1556-4BFC-B071-40C3D64E0CE7}" dt="2021-09-23T07:18:33.644" v="81063" actId="478"/>
          <ac:grpSpMkLst>
            <pc:docMk/>
            <pc:sldMk cId="1620011678" sldId="272"/>
            <ac:grpSpMk id="9" creationId="{C5056E4F-53D0-45B3-85B5-E30644F67CD8}"/>
          </ac:grpSpMkLst>
        </pc:grpChg>
        <pc:grpChg chg="del">
          <ac:chgData name="Yeap Xin Wei (DS/DIGITAL)" userId="95331e58-7180-479c-97bd-2915e4cbf8b7" providerId="ADAL" clId="{9919503D-1556-4BFC-B071-40C3D64E0CE7}" dt="2021-09-23T07:18:33.644" v="81063" actId="478"/>
          <ac:grpSpMkLst>
            <pc:docMk/>
            <pc:sldMk cId="1620011678" sldId="272"/>
            <ac:grpSpMk id="27" creationId="{54299B5C-03B6-4B39-A281-04952BA26050}"/>
          </ac:grpSpMkLst>
        </pc:grpChg>
        <pc:grpChg chg="del">
          <ac:chgData name="Yeap Xin Wei (DS/DIGITAL)" userId="95331e58-7180-479c-97bd-2915e4cbf8b7" providerId="ADAL" clId="{9919503D-1556-4BFC-B071-40C3D64E0CE7}" dt="2021-09-23T07:18:33.644" v="81063" actId="478"/>
          <ac:grpSpMkLst>
            <pc:docMk/>
            <pc:sldMk cId="1620011678" sldId="272"/>
            <ac:grpSpMk id="28" creationId="{0C1354BA-80F4-42C0-B89D-1326AE43D444}"/>
          </ac:grpSpMkLst>
        </pc:grpChg>
        <pc:grpChg chg="del">
          <ac:chgData name="Yeap Xin Wei (DS/DIGITAL)" userId="95331e58-7180-479c-97bd-2915e4cbf8b7" providerId="ADAL" clId="{9919503D-1556-4BFC-B071-40C3D64E0CE7}" dt="2021-09-23T07:18:33.644" v="81063" actId="478"/>
          <ac:grpSpMkLst>
            <pc:docMk/>
            <pc:sldMk cId="1620011678" sldId="272"/>
            <ac:grpSpMk id="29" creationId="{759D1207-BF52-4F60-BBA5-E35131869CD3}"/>
          </ac:grpSpMkLst>
        </pc:grpChg>
        <pc:grpChg chg="del">
          <ac:chgData name="Yeap Xin Wei (DS/DIGITAL)" userId="95331e58-7180-479c-97bd-2915e4cbf8b7" providerId="ADAL" clId="{9919503D-1556-4BFC-B071-40C3D64E0CE7}" dt="2021-09-23T07:18:33.644" v="81063" actId="478"/>
          <ac:grpSpMkLst>
            <pc:docMk/>
            <pc:sldMk cId="1620011678" sldId="272"/>
            <ac:grpSpMk id="30" creationId="{31CCBDA8-5A0B-4185-BAE4-CC79C507424E}"/>
          </ac:grpSpMkLst>
        </pc:grpChg>
      </pc:sldChg>
      <pc:sldChg chg="addSp delSp modSp add mod modNotes">
        <pc:chgData name="Yeap Xin Wei (DS/DIGITAL)" userId="95331e58-7180-479c-97bd-2915e4cbf8b7" providerId="ADAL" clId="{9919503D-1556-4BFC-B071-40C3D64E0CE7}" dt="2021-09-24T11:14:40.083" v="208769"/>
        <pc:sldMkLst>
          <pc:docMk/>
          <pc:sldMk cId="690410100" sldId="273"/>
        </pc:sldMkLst>
        <pc:spChg chg="mod">
          <ac:chgData name="Yeap Xin Wei (DS/DIGITAL)" userId="95331e58-7180-479c-97bd-2915e4cbf8b7" providerId="ADAL" clId="{9919503D-1556-4BFC-B071-40C3D64E0CE7}" dt="2021-09-23T08:07:13.882" v="125518"/>
          <ac:spMkLst>
            <pc:docMk/>
            <pc:sldMk cId="690410100" sldId="273"/>
            <ac:spMk id="3" creationId="{68AE180F-85D1-4545-9716-99DFDDA26031}"/>
          </ac:spMkLst>
        </pc:spChg>
        <pc:spChg chg="mod modVis">
          <ac:chgData name="Yeap Xin Wei (DS/DIGITAL)" userId="95331e58-7180-479c-97bd-2915e4cbf8b7" providerId="ADAL" clId="{9919503D-1556-4BFC-B071-40C3D64E0CE7}" dt="2021-09-24T11:14:39.823" v="208377"/>
          <ac:spMkLst>
            <pc:docMk/>
            <pc:sldMk cId="690410100" sldId="273"/>
            <ac:spMk id="4" creationId="{594E1059-EC18-40CD-84EE-F81A94BF3309}"/>
          </ac:spMkLst>
        </pc:spChg>
        <pc:spChg chg="add del">
          <ac:chgData name="Yeap Xin Wei (DS/DIGITAL)" userId="95331e58-7180-479c-97bd-2915e4cbf8b7" providerId="ADAL" clId="{9919503D-1556-4BFC-B071-40C3D64E0CE7}" dt="2021-09-23T07:29:28.136" v="109343" actId="478"/>
          <ac:spMkLst>
            <pc:docMk/>
            <pc:sldMk cId="690410100" sldId="273"/>
            <ac:spMk id="5" creationId="{94F5D4AF-15BB-44F2-9E80-5A33C6AB8985}"/>
          </ac:spMkLst>
        </pc:spChg>
        <pc:spChg chg="del">
          <ac:chgData name="Yeap Xin Wei (DS/DIGITAL)" userId="95331e58-7180-479c-97bd-2915e4cbf8b7" providerId="ADAL" clId="{9919503D-1556-4BFC-B071-40C3D64E0CE7}" dt="2021-09-23T07:31:31.572" v="114683" actId="478"/>
          <ac:spMkLst>
            <pc:docMk/>
            <pc:sldMk cId="690410100" sldId="273"/>
            <ac:spMk id="11" creationId="{0A290698-3640-4EC0-BF59-6D9E72DBEB30}"/>
          </ac:spMkLst>
        </pc:spChg>
        <pc:spChg chg="add mod">
          <ac:chgData name="Yeap Xin Wei (DS/DIGITAL)" userId="95331e58-7180-479c-97bd-2915e4cbf8b7" providerId="ADAL" clId="{9919503D-1556-4BFC-B071-40C3D64E0CE7}" dt="2021-09-23T08:05:25.896" v="122839"/>
          <ac:spMkLst>
            <pc:docMk/>
            <pc:sldMk cId="690410100" sldId="273"/>
            <ac:spMk id="14" creationId="{33082883-A0C8-4A2C-8B22-D2654EBCED09}"/>
          </ac:spMkLst>
        </pc:spChg>
        <pc:spChg chg="add mod">
          <ac:chgData name="Yeap Xin Wei (DS/DIGITAL)" userId="95331e58-7180-479c-97bd-2915e4cbf8b7" providerId="ADAL" clId="{9919503D-1556-4BFC-B071-40C3D64E0CE7}" dt="2021-09-23T08:04:44.957" v="121312" actId="1076"/>
          <ac:spMkLst>
            <pc:docMk/>
            <pc:sldMk cId="690410100" sldId="273"/>
            <ac:spMk id="15" creationId="{BEB45D14-F8C4-45CE-B638-E022F8C3A200}"/>
          </ac:spMkLst>
        </pc:spChg>
        <pc:spChg chg="add del">
          <ac:chgData name="Yeap Xin Wei (DS/DIGITAL)" userId="95331e58-7180-479c-97bd-2915e4cbf8b7" providerId="ADAL" clId="{9919503D-1556-4BFC-B071-40C3D64E0CE7}" dt="2021-09-23T07:29:28.136" v="109343" actId="478"/>
          <ac:spMkLst>
            <pc:docMk/>
            <pc:sldMk cId="690410100" sldId="273"/>
            <ac:spMk id="31" creationId="{39837348-B14F-4FAD-BF50-5D5E2A0CD3B3}"/>
          </ac:spMkLst>
        </pc:spChg>
        <pc:spChg chg="del">
          <ac:chgData name="Yeap Xin Wei (DS/DIGITAL)" userId="95331e58-7180-479c-97bd-2915e4cbf8b7" providerId="ADAL" clId="{9919503D-1556-4BFC-B071-40C3D64E0CE7}" dt="2021-09-23T07:31:30.266" v="114682" actId="478"/>
          <ac:spMkLst>
            <pc:docMk/>
            <pc:sldMk cId="690410100" sldId="273"/>
            <ac:spMk id="32" creationId="{FF20AA57-6C62-4519-992D-B675B17DCFF3}"/>
          </ac:spMkLst>
        </pc:spChg>
        <pc:spChg chg="add del">
          <ac:chgData name="Yeap Xin Wei (DS/DIGITAL)" userId="95331e58-7180-479c-97bd-2915e4cbf8b7" providerId="ADAL" clId="{9919503D-1556-4BFC-B071-40C3D64E0CE7}" dt="2021-09-23T07:31:30.266" v="114682" actId="478"/>
          <ac:spMkLst>
            <pc:docMk/>
            <pc:sldMk cId="690410100" sldId="273"/>
            <ac:spMk id="33" creationId="{6758E709-05AF-463B-B2DC-8BD487439AD0}"/>
          </ac:spMkLst>
        </pc:spChg>
        <pc:spChg chg="mod">
          <ac:chgData name="Yeap Xin Wei (DS/DIGITAL)" userId="95331e58-7180-479c-97bd-2915e4cbf8b7" providerId="ADAL" clId="{9919503D-1556-4BFC-B071-40C3D64E0CE7}" dt="2021-09-23T07:31:38.616" v="115198" actId="20577"/>
          <ac:spMkLst>
            <pc:docMk/>
            <pc:sldMk cId="690410100" sldId="273"/>
            <ac:spMk id="34" creationId="{640DB8F5-78CD-4070-A533-E0C477EE81A0}"/>
          </ac:spMkLst>
        </pc:spChg>
        <pc:spChg chg="del">
          <ac:chgData name="Yeap Xin Wei (DS/DIGITAL)" userId="95331e58-7180-479c-97bd-2915e4cbf8b7" providerId="ADAL" clId="{9919503D-1556-4BFC-B071-40C3D64E0CE7}" dt="2021-09-23T07:31:31.572" v="114683" actId="478"/>
          <ac:spMkLst>
            <pc:docMk/>
            <pc:sldMk cId="690410100" sldId="273"/>
            <ac:spMk id="36" creationId="{56B8AA75-4CC8-4484-BDE6-AF058EDE4A46}"/>
          </ac:spMkLst>
        </pc:spChg>
        <pc:spChg chg="del">
          <ac:chgData name="Yeap Xin Wei (DS/DIGITAL)" userId="95331e58-7180-479c-97bd-2915e4cbf8b7" providerId="ADAL" clId="{9919503D-1556-4BFC-B071-40C3D64E0CE7}" dt="2021-09-23T07:31:31.572" v="114683" actId="478"/>
          <ac:spMkLst>
            <pc:docMk/>
            <pc:sldMk cId="690410100" sldId="273"/>
            <ac:spMk id="39" creationId="{CB45947E-6F86-48B1-8F3A-58EFD4B8A919}"/>
          </ac:spMkLst>
        </pc:spChg>
        <pc:spChg chg="del">
          <ac:chgData name="Yeap Xin Wei (DS/DIGITAL)" userId="95331e58-7180-479c-97bd-2915e4cbf8b7" providerId="ADAL" clId="{9919503D-1556-4BFC-B071-40C3D64E0CE7}" dt="2021-09-23T07:31:31.572" v="114683" actId="478"/>
          <ac:spMkLst>
            <pc:docMk/>
            <pc:sldMk cId="690410100" sldId="273"/>
            <ac:spMk id="42" creationId="{CD188429-F493-4249-8285-588CF7292932}"/>
          </ac:spMkLst>
        </pc:spChg>
        <pc:picChg chg="add del mod modCrop">
          <ac:chgData name="Yeap Xin Wei (DS/DIGITAL)" userId="95331e58-7180-479c-97bd-2915e4cbf8b7" providerId="ADAL" clId="{9919503D-1556-4BFC-B071-40C3D64E0CE7}" dt="2021-09-23T08:03:01.817" v="119782" actId="478"/>
          <ac:picMkLst>
            <pc:docMk/>
            <pc:sldMk cId="690410100" sldId="273"/>
            <ac:picMk id="6" creationId="{38FBCF5F-D1DD-4E72-AEB8-AB16250F8CB7}"/>
          </ac:picMkLst>
        </pc:picChg>
        <pc:picChg chg="add del">
          <ac:chgData name="Yeap Xin Wei (DS/DIGITAL)" userId="95331e58-7180-479c-97bd-2915e4cbf8b7" providerId="ADAL" clId="{9919503D-1556-4BFC-B071-40C3D64E0CE7}" dt="2021-09-23T08:03:02.633" v="119784" actId="22"/>
          <ac:picMkLst>
            <pc:docMk/>
            <pc:sldMk cId="690410100" sldId="273"/>
            <ac:picMk id="8" creationId="{FFF4A29A-99F4-4E49-A42F-8E722F65A320}"/>
          </ac:picMkLst>
        </pc:picChg>
        <pc:picChg chg="add del mod modCrop">
          <ac:chgData name="Yeap Xin Wei (DS/DIGITAL)" userId="95331e58-7180-479c-97bd-2915e4cbf8b7" providerId="ADAL" clId="{9919503D-1556-4BFC-B071-40C3D64E0CE7}" dt="2021-09-23T08:04:50.176" v="121820" actId="478"/>
          <ac:picMkLst>
            <pc:docMk/>
            <pc:sldMk cId="690410100" sldId="273"/>
            <ac:picMk id="10" creationId="{317C721F-C0AB-4D60-BB41-EEBB235EF8DC}"/>
          </ac:picMkLst>
        </pc:picChg>
        <pc:picChg chg="add mod modCrop">
          <ac:chgData name="Yeap Xin Wei (DS/DIGITAL)" userId="95331e58-7180-479c-97bd-2915e4cbf8b7" providerId="ADAL" clId="{9919503D-1556-4BFC-B071-40C3D64E0CE7}" dt="2021-09-23T08:06:08.702" v="123857" actId="1035"/>
          <ac:picMkLst>
            <pc:docMk/>
            <pc:sldMk cId="690410100" sldId="273"/>
            <ac:picMk id="16" creationId="{DBE9D09C-6F65-4480-8DCE-F6C381E7452E}"/>
          </ac:picMkLst>
        </pc:picChg>
      </pc:sldChg>
      <pc:sldChg chg="addSp delSp modSp add mod modNotes">
        <pc:chgData name="Yeap Xin Wei (DS/DIGITAL)" userId="95331e58-7180-479c-97bd-2915e4cbf8b7" providerId="ADAL" clId="{9919503D-1556-4BFC-B071-40C3D64E0CE7}" dt="2021-09-24T11:14:40.092" v="208786"/>
        <pc:sldMkLst>
          <pc:docMk/>
          <pc:sldMk cId="334164411" sldId="274"/>
        </pc:sldMkLst>
        <pc:spChg chg="mod">
          <ac:chgData name="Yeap Xin Wei (DS/DIGITAL)" userId="95331e58-7180-479c-97bd-2915e4cbf8b7" providerId="ADAL" clId="{9919503D-1556-4BFC-B071-40C3D64E0CE7}" dt="2021-09-23T08:07:26.486" v="126097" actId="20577"/>
          <ac:spMkLst>
            <pc:docMk/>
            <pc:sldMk cId="334164411" sldId="274"/>
            <ac:spMk id="3" creationId="{68AE180F-85D1-4545-9716-99DFDDA26031}"/>
          </ac:spMkLst>
        </pc:spChg>
        <pc:spChg chg="mod modVis">
          <ac:chgData name="Yeap Xin Wei (DS/DIGITAL)" userId="95331e58-7180-479c-97bd-2915e4cbf8b7" providerId="ADAL" clId="{9919503D-1556-4BFC-B071-40C3D64E0CE7}" dt="2021-09-24T11:14:39.836" v="208396"/>
          <ac:spMkLst>
            <pc:docMk/>
            <pc:sldMk cId="334164411" sldId="274"/>
            <ac:spMk id="4" creationId="{594E1059-EC18-40CD-84EE-F81A94BF3309}"/>
          </ac:spMkLst>
        </pc:spChg>
        <pc:spChg chg="add mod">
          <ac:chgData name="Yeap Xin Wei (DS/DIGITAL)" userId="95331e58-7180-479c-97bd-2915e4cbf8b7" providerId="ADAL" clId="{9919503D-1556-4BFC-B071-40C3D64E0CE7}" dt="2021-09-23T08:15:25.539" v="136963" actId="14100"/>
          <ac:spMkLst>
            <pc:docMk/>
            <pc:sldMk cId="334164411" sldId="274"/>
            <ac:spMk id="9" creationId="{7AA1E257-1672-4896-8C69-DB166B42A524}"/>
          </ac:spMkLst>
        </pc:spChg>
        <pc:spChg chg="add mod">
          <ac:chgData name="Yeap Xin Wei (DS/DIGITAL)" userId="95331e58-7180-479c-97bd-2915e4cbf8b7" providerId="ADAL" clId="{9919503D-1556-4BFC-B071-40C3D64E0CE7}" dt="2021-09-23T08:15:41.611" v="137575" actId="1076"/>
          <ac:spMkLst>
            <pc:docMk/>
            <pc:sldMk cId="334164411" sldId="274"/>
            <ac:spMk id="10" creationId="{10A6EB19-9A51-478F-8076-4255A2D2B78B}"/>
          </ac:spMkLst>
        </pc:spChg>
        <pc:spChg chg="add mod">
          <ac:chgData name="Yeap Xin Wei (DS/DIGITAL)" userId="95331e58-7180-479c-97bd-2915e4cbf8b7" providerId="ADAL" clId="{9919503D-1556-4BFC-B071-40C3D64E0CE7}" dt="2021-09-23T08:16:06.516" v="139323" actId="1076"/>
          <ac:spMkLst>
            <pc:docMk/>
            <pc:sldMk cId="334164411" sldId="274"/>
            <ac:spMk id="11" creationId="{F683130C-95CD-4D3B-8442-2DD7BC298B76}"/>
          </ac:spMkLst>
        </pc:spChg>
        <pc:spChg chg="mod">
          <ac:chgData name="Yeap Xin Wei (DS/DIGITAL)" userId="95331e58-7180-479c-97bd-2915e4cbf8b7" providerId="ADAL" clId="{9919503D-1556-4BFC-B071-40C3D64E0CE7}" dt="2021-09-23T08:15:13.666" v="135878" actId="207"/>
          <ac:spMkLst>
            <pc:docMk/>
            <pc:sldMk cId="334164411" sldId="274"/>
            <ac:spMk id="14" creationId="{33082883-A0C8-4A2C-8B22-D2654EBCED09}"/>
          </ac:spMkLst>
        </pc:spChg>
        <pc:spChg chg="mod">
          <ac:chgData name="Yeap Xin Wei (DS/DIGITAL)" userId="95331e58-7180-479c-97bd-2915e4cbf8b7" providerId="ADAL" clId="{9919503D-1556-4BFC-B071-40C3D64E0CE7}" dt="2021-09-23T08:15:07.165" v="135335" actId="14100"/>
          <ac:spMkLst>
            <pc:docMk/>
            <pc:sldMk cId="334164411" sldId="274"/>
            <ac:spMk id="15" creationId="{BEB45D14-F8C4-45CE-B638-E022F8C3A200}"/>
          </ac:spMkLst>
        </pc:spChg>
        <pc:spChg chg="mod">
          <ac:chgData name="Yeap Xin Wei (DS/DIGITAL)" userId="95331e58-7180-479c-97bd-2915e4cbf8b7" providerId="ADAL" clId="{9919503D-1556-4BFC-B071-40C3D64E0CE7}" dt="2021-09-23T08:12:15.176" v="133702" actId="207"/>
          <ac:spMkLst>
            <pc:docMk/>
            <pc:sldMk cId="334164411" sldId="274"/>
            <ac:spMk id="34" creationId="{640DB8F5-78CD-4070-A533-E0C477EE81A0}"/>
          </ac:spMkLst>
        </pc:spChg>
        <pc:picChg chg="del">
          <ac:chgData name="Yeap Xin Wei (DS/DIGITAL)" userId="95331e58-7180-479c-97bd-2915e4cbf8b7" providerId="ADAL" clId="{9919503D-1556-4BFC-B071-40C3D64E0CE7}" dt="2021-09-23T08:12:05.721" v="133155" actId="478"/>
          <ac:picMkLst>
            <pc:docMk/>
            <pc:sldMk cId="334164411" sldId="274"/>
            <ac:picMk id="16" creationId="{DBE9D09C-6F65-4480-8DCE-F6C381E7452E}"/>
          </ac:picMkLst>
        </pc:picChg>
      </pc:sldChg>
      <pc:sldChg chg="modSp add mod modNotes">
        <pc:chgData name="Yeap Xin Wei (DS/DIGITAL)" userId="95331e58-7180-479c-97bd-2915e4cbf8b7" providerId="ADAL" clId="{9919503D-1556-4BFC-B071-40C3D64E0CE7}" dt="2021-09-24T11:14:40.100" v="208803"/>
        <pc:sldMkLst>
          <pc:docMk/>
          <pc:sldMk cId="2537495122" sldId="275"/>
        </pc:sldMkLst>
        <pc:spChg chg="mod">
          <ac:chgData name="Yeap Xin Wei (DS/DIGITAL)" userId="95331e58-7180-479c-97bd-2915e4cbf8b7" providerId="ADAL" clId="{9919503D-1556-4BFC-B071-40C3D64E0CE7}" dt="2021-09-23T08:16:38.524" v="140463" actId="207"/>
          <ac:spMkLst>
            <pc:docMk/>
            <pc:sldMk cId="2537495122" sldId="275"/>
            <ac:spMk id="2" creationId="{F0A83364-C9EE-4507-8561-87792EA9C18F}"/>
          </ac:spMkLst>
        </pc:spChg>
        <pc:spChg chg="mod modVis">
          <ac:chgData name="Yeap Xin Wei (DS/DIGITAL)" userId="95331e58-7180-479c-97bd-2915e4cbf8b7" providerId="ADAL" clId="{9919503D-1556-4BFC-B071-40C3D64E0CE7}" dt="2021-09-24T11:14:39.847" v="208415"/>
          <ac:spMkLst>
            <pc:docMk/>
            <pc:sldMk cId="2537495122" sldId="275"/>
            <ac:spMk id="4" creationId="{594E1059-EC18-40CD-84EE-F81A94BF3309}"/>
          </ac:spMkLst>
        </pc:spChg>
      </pc:sldChg>
      <pc:sldChg chg="modSp add mod modNotes">
        <pc:chgData name="Yeap Xin Wei (DS/DIGITAL)" userId="95331e58-7180-479c-97bd-2915e4cbf8b7" providerId="ADAL" clId="{9919503D-1556-4BFC-B071-40C3D64E0CE7}" dt="2021-09-24T11:14:40.127" v="208854"/>
        <pc:sldMkLst>
          <pc:docMk/>
          <pc:sldMk cId="1563246520" sldId="276"/>
        </pc:sldMkLst>
        <pc:spChg chg="mod">
          <ac:chgData name="Yeap Xin Wei (DS/DIGITAL)" userId="95331e58-7180-479c-97bd-2915e4cbf8b7" providerId="ADAL" clId="{9919503D-1556-4BFC-B071-40C3D64E0CE7}" dt="2021-09-23T08:16:46.766" v="140485" actId="207"/>
          <ac:spMkLst>
            <pc:docMk/>
            <pc:sldMk cId="1563246520" sldId="276"/>
            <ac:spMk id="2" creationId="{F0A83364-C9EE-4507-8561-87792EA9C18F}"/>
          </ac:spMkLst>
        </pc:spChg>
        <pc:spChg chg="mod modVis">
          <ac:chgData name="Yeap Xin Wei (DS/DIGITAL)" userId="95331e58-7180-479c-97bd-2915e4cbf8b7" providerId="ADAL" clId="{9919503D-1556-4BFC-B071-40C3D64E0CE7}" dt="2021-09-24T11:14:39.883" v="208472"/>
          <ac:spMkLst>
            <pc:docMk/>
            <pc:sldMk cId="1563246520" sldId="276"/>
            <ac:spMk id="4" creationId="{594E1059-EC18-40CD-84EE-F81A94BF3309}"/>
          </ac:spMkLst>
        </pc:spChg>
      </pc:sldChg>
      <pc:sldChg chg="addSp delSp modSp add mod modNotes">
        <pc:chgData name="Yeap Xin Wei (DS/DIGITAL)" userId="95331e58-7180-479c-97bd-2915e4cbf8b7" providerId="ADAL" clId="{9919503D-1556-4BFC-B071-40C3D64E0CE7}" dt="2021-09-24T11:14:40.109" v="208820"/>
        <pc:sldMkLst>
          <pc:docMk/>
          <pc:sldMk cId="1851343597" sldId="277"/>
        </pc:sldMkLst>
        <pc:spChg chg="add mod">
          <ac:chgData name="Yeap Xin Wei (DS/DIGITAL)" userId="95331e58-7180-479c-97bd-2915e4cbf8b7" providerId="ADAL" clId="{9919503D-1556-4BFC-B071-40C3D64E0CE7}" dt="2021-09-23T08:20:39.011" v="151708" actId="1076"/>
          <ac:spMkLst>
            <pc:docMk/>
            <pc:sldMk cId="1851343597" sldId="277"/>
            <ac:spMk id="2" creationId="{00907B77-99ED-4564-849F-F971DBBA4AF1}"/>
          </ac:spMkLst>
        </pc:spChg>
        <pc:spChg chg="mod">
          <ac:chgData name="Yeap Xin Wei (DS/DIGITAL)" userId="95331e58-7180-479c-97bd-2915e4cbf8b7" providerId="ADAL" clId="{9919503D-1556-4BFC-B071-40C3D64E0CE7}" dt="2021-09-23T08:17:54.689" v="142453" actId="20577"/>
          <ac:spMkLst>
            <pc:docMk/>
            <pc:sldMk cId="1851343597" sldId="277"/>
            <ac:spMk id="3" creationId="{68AE180F-85D1-4545-9716-99DFDDA26031}"/>
          </ac:spMkLst>
        </pc:spChg>
        <pc:spChg chg="mod modVis">
          <ac:chgData name="Yeap Xin Wei (DS/DIGITAL)" userId="95331e58-7180-479c-97bd-2915e4cbf8b7" providerId="ADAL" clId="{9919503D-1556-4BFC-B071-40C3D64E0CE7}" dt="2021-09-24T11:14:39.857" v="208434"/>
          <ac:spMkLst>
            <pc:docMk/>
            <pc:sldMk cId="1851343597" sldId="277"/>
            <ac:spMk id="4" creationId="{594E1059-EC18-40CD-84EE-F81A94BF3309}"/>
          </ac:spMkLst>
        </pc:spChg>
        <pc:spChg chg="del">
          <ac:chgData name="Yeap Xin Wei (DS/DIGITAL)" userId="95331e58-7180-479c-97bd-2915e4cbf8b7" providerId="ADAL" clId="{9919503D-1556-4BFC-B071-40C3D64E0CE7}" dt="2021-09-23T08:18:07.874" v="143168" actId="478"/>
          <ac:spMkLst>
            <pc:docMk/>
            <pc:sldMk cId="1851343597" sldId="277"/>
            <ac:spMk id="9" creationId="{7AA1E257-1672-4896-8C69-DB166B42A524}"/>
          </ac:spMkLst>
        </pc:spChg>
        <pc:spChg chg="del">
          <ac:chgData name="Yeap Xin Wei (DS/DIGITAL)" userId="95331e58-7180-479c-97bd-2915e4cbf8b7" providerId="ADAL" clId="{9919503D-1556-4BFC-B071-40C3D64E0CE7}" dt="2021-09-23T08:18:07.874" v="143168" actId="478"/>
          <ac:spMkLst>
            <pc:docMk/>
            <pc:sldMk cId="1851343597" sldId="277"/>
            <ac:spMk id="10" creationId="{10A6EB19-9A51-478F-8076-4255A2D2B78B}"/>
          </ac:spMkLst>
        </pc:spChg>
        <pc:spChg chg="del">
          <ac:chgData name="Yeap Xin Wei (DS/DIGITAL)" userId="95331e58-7180-479c-97bd-2915e4cbf8b7" providerId="ADAL" clId="{9919503D-1556-4BFC-B071-40C3D64E0CE7}" dt="2021-09-23T08:18:07.874" v="143168" actId="478"/>
          <ac:spMkLst>
            <pc:docMk/>
            <pc:sldMk cId="1851343597" sldId="277"/>
            <ac:spMk id="11" creationId="{F683130C-95CD-4D3B-8442-2DD7BC298B76}"/>
          </ac:spMkLst>
        </pc:spChg>
        <pc:spChg chg="del">
          <ac:chgData name="Yeap Xin Wei (DS/DIGITAL)" userId="95331e58-7180-479c-97bd-2915e4cbf8b7" providerId="ADAL" clId="{9919503D-1556-4BFC-B071-40C3D64E0CE7}" dt="2021-09-23T08:18:07.874" v="143168" actId="478"/>
          <ac:spMkLst>
            <pc:docMk/>
            <pc:sldMk cId="1851343597" sldId="277"/>
            <ac:spMk id="14" creationId="{33082883-A0C8-4A2C-8B22-D2654EBCED09}"/>
          </ac:spMkLst>
        </pc:spChg>
        <pc:spChg chg="del">
          <ac:chgData name="Yeap Xin Wei (DS/DIGITAL)" userId="95331e58-7180-479c-97bd-2915e4cbf8b7" providerId="ADAL" clId="{9919503D-1556-4BFC-B071-40C3D64E0CE7}" dt="2021-09-23T08:18:07.874" v="143168" actId="478"/>
          <ac:spMkLst>
            <pc:docMk/>
            <pc:sldMk cId="1851343597" sldId="277"/>
            <ac:spMk id="15" creationId="{BEB45D14-F8C4-45CE-B638-E022F8C3A200}"/>
          </ac:spMkLst>
        </pc:spChg>
        <pc:spChg chg="mod">
          <ac:chgData name="Yeap Xin Wei (DS/DIGITAL)" userId="95331e58-7180-479c-97bd-2915e4cbf8b7" providerId="ADAL" clId="{9919503D-1556-4BFC-B071-40C3D64E0CE7}" dt="2021-09-23T08:22:28.513" v="156702" actId="20577"/>
          <ac:spMkLst>
            <pc:docMk/>
            <pc:sldMk cId="1851343597" sldId="277"/>
            <ac:spMk id="34" creationId="{640DB8F5-78CD-4070-A533-E0C477EE81A0}"/>
          </ac:spMkLst>
        </pc:spChg>
        <pc:picChg chg="add mod">
          <ac:chgData name="Yeap Xin Wei (DS/DIGITAL)" userId="95331e58-7180-479c-97bd-2915e4cbf8b7" providerId="ADAL" clId="{9919503D-1556-4BFC-B071-40C3D64E0CE7}" dt="2021-09-23T08:22:22.011" v="156015" actId="1076"/>
          <ac:picMkLst>
            <pc:docMk/>
            <pc:sldMk cId="1851343597" sldId="277"/>
            <ac:picMk id="6" creationId="{450CB544-B41F-4EA3-98D8-264ACFBC4747}"/>
          </ac:picMkLst>
        </pc:picChg>
      </pc:sldChg>
      <pc:sldChg chg="addSp delSp modSp add mod modNotes">
        <pc:chgData name="Yeap Xin Wei (DS/DIGITAL)" userId="95331e58-7180-479c-97bd-2915e4cbf8b7" providerId="ADAL" clId="{9919503D-1556-4BFC-B071-40C3D64E0CE7}" dt="2021-09-24T11:14:40.118" v="208837"/>
        <pc:sldMkLst>
          <pc:docMk/>
          <pc:sldMk cId="2299465506" sldId="278"/>
        </pc:sldMkLst>
        <pc:spChg chg="mod">
          <ac:chgData name="Yeap Xin Wei (DS/DIGITAL)" userId="95331e58-7180-479c-97bd-2915e4cbf8b7" providerId="ADAL" clId="{9919503D-1556-4BFC-B071-40C3D64E0CE7}" dt="2021-09-23T08:18:02.860" v="143167" actId="20577"/>
          <ac:spMkLst>
            <pc:docMk/>
            <pc:sldMk cId="2299465506" sldId="278"/>
            <ac:spMk id="3" creationId="{68AE180F-85D1-4545-9716-99DFDDA26031}"/>
          </ac:spMkLst>
        </pc:spChg>
        <pc:spChg chg="mod modVis">
          <ac:chgData name="Yeap Xin Wei (DS/DIGITAL)" userId="95331e58-7180-479c-97bd-2915e4cbf8b7" providerId="ADAL" clId="{9919503D-1556-4BFC-B071-40C3D64E0CE7}" dt="2021-09-24T11:14:39.868" v="208453"/>
          <ac:spMkLst>
            <pc:docMk/>
            <pc:sldMk cId="2299465506" sldId="278"/>
            <ac:spMk id="4" creationId="{594E1059-EC18-40CD-84EE-F81A94BF3309}"/>
          </ac:spMkLst>
        </pc:spChg>
        <pc:spChg chg="add mod">
          <ac:chgData name="Yeap Xin Wei (DS/DIGITAL)" userId="95331e58-7180-479c-97bd-2915e4cbf8b7" providerId="ADAL" clId="{9919503D-1556-4BFC-B071-40C3D64E0CE7}" dt="2021-09-23T08:26:01.426" v="168054" actId="1076"/>
          <ac:spMkLst>
            <pc:docMk/>
            <pc:sldMk cId="2299465506" sldId="278"/>
            <ac:spMk id="8" creationId="{048EBE40-A4A3-4BAD-88BB-9BA41573664B}"/>
          </ac:spMkLst>
        </pc:spChg>
        <pc:spChg chg="del">
          <ac:chgData name="Yeap Xin Wei (DS/DIGITAL)" userId="95331e58-7180-479c-97bd-2915e4cbf8b7" providerId="ADAL" clId="{9919503D-1556-4BFC-B071-40C3D64E0CE7}" dt="2021-09-23T08:21:07.649" v="152414" actId="478"/>
          <ac:spMkLst>
            <pc:docMk/>
            <pc:sldMk cId="2299465506" sldId="278"/>
            <ac:spMk id="9" creationId="{7AA1E257-1672-4896-8C69-DB166B42A524}"/>
          </ac:spMkLst>
        </pc:spChg>
        <pc:spChg chg="del">
          <ac:chgData name="Yeap Xin Wei (DS/DIGITAL)" userId="95331e58-7180-479c-97bd-2915e4cbf8b7" providerId="ADAL" clId="{9919503D-1556-4BFC-B071-40C3D64E0CE7}" dt="2021-09-23T08:21:07.649" v="152414" actId="478"/>
          <ac:spMkLst>
            <pc:docMk/>
            <pc:sldMk cId="2299465506" sldId="278"/>
            <ac:spMk id="10" creationId="{10A6EB19-9A51-478F-8076-4255A2D2B78B}"/>
          </ac:spMkLst>
        </pc:spChg>
        <pc:spChg chg="del">
          <ac:chgData name="Yeap Xin Wei (DS/DIGITAL)" userId="95331e58-7180-479c-97bd-2915e4cbf8b7" providerId="ADAL" clId="{9919503D-1556-4BFC-B071-40C3D64E0CE7}" dt="2021-09-23T08:21:07.649" v="152414" actId="478"/>
          <ac:spMkLst>
            <pc:docMk/>
            <pc:sldMk cId="2299465506" sldId="278"/>
            <ac:spMk id="11" creationId="{F683130C-95CD-4D3B-8442-2DD7BC298B76}"/>
          </ac:spMkLst>
        </pc:spChg>
        <pc:spChg chg="add mod">
          <ac:chgData name="Yeap Xin Wei (DS/DIGITAL)" userId="95331e58-7180-479c-97bd-2915e4cbf8b7" providerId="ADAL" clId="{9919503D-1556-4BFC-B071-40C3D64E0CE7}" dt="2021-09-23T08:23:20.219" v="160426" actId="20577"/>
          <ac:spMkLst>
            <pc:docMk/>
            <pc:sldMk cId="2299465506" sldId="278"/>
            <ac:spMk id="13" creationId="{4385A6E3-4F21-4A36-8AAD-5D72B21CE965}"/>
          </ac:spMkLst>
        </pc:spChg>
        <pc:spChg chg="del">
          <ac:chgData name="Yeap Xin Wei (DS/DIGITAL)" userId="95331e58-7180-479c-97bd-2915e4cbf8b7" providerId="ADAL" clId="{9919503D-1556-4BFC-B071-40C3D64E0CE7}" dt="2021-09-23T08:21:07.649" v="152414" actId="478"/>
          <ac:spMkLst>
            <pc:docMk/>
            <pc:sldMk cId="2299465506" sldId="278"/>
            <ac:spMk id="14" creationId="{33082883-A0C8-4A2C-8B22-D2654EBCED09}"/>
          </ac:spMkLst>
        </pc:spChg>
        <pc:spChg chg="del">
          <ac:chgData name="Yeap Xin Wei (DS/DIGITAL)" userId="95331e58-7180-479c-97bd-2915e4cbf8b7" providerId="ADAL" clId="{9919503D-1556-4BFC-B071-40C3D64E0CE7}" dt="2021-09-23T08:21:07.649" v="152414" actId="478"/>
          <ac:spMkLst>
            <pc:docMk/>
            <pc:sldMk cId="2299465506" sldId="278"/>
            <ac:spMk id="15" creationId="{BEB45D14-F8C4-45CE-B638-E022F8C3A200}"/>
          </ac:spMkLst>
        </pc:spChg>
        <pc:spChg chg="add mod">
          <ac:chgData name="Yeap Xin Wei (DS/DIGITAL)" userId="95331e58-7180-479c-97bd-2915e4cbf8b7" providerId="ADAL" clId="{9919503D-1556-4BFC-B071-40C3D64E0CE7}" dt="2021-09-23T08:21:17.629" v="153140" actId="6549"/>
          <ac:spMkLst>
            <pc:docMk/>
            <pc:sldMk cId="2299465506" sldId="278"/>
            <ac:spMk id="16" creationId="{1C02AA62-BD75-46D1-9C4E-AEC9048177C9}"/>
          </ac:spMkLst>
        </pc:spChg>
        <pc:spChg chg="add mod">
          <ac:chgData name="Yeap Xin Wei (DS/DIGITAL)" userId="95331e58-7180-479c-97bd-2915e4cbf8b7" providerId="ADAL" clId="{9919503D-1556-4BFC-B071-40C3D64E0CE7}" dt="2021-09-23T08:26:01.426" v="168054" actId="1076"/>
          <ac:spMkLst>
            <pc:docMk/>
            <pc:sldMk cId="2299465506" sldId="278"/>
            <ac:spMk id="18" creationId="{E6B0D908-27A3-4C42-BEEC-A15B597CDB05}"/>
          </ac:spMkLst>
        </pc:spChg>
        <pc:spChg chg="add mod">
          <ac:chgData name="Yeap Xin Wei (DS/DIGITAL)" userId="95331e58-7180-479c-97bd-2915e4cbf8b7" providerId="ADAL" clId="{9919503D-1556-4BFC-B071-40C3D64E0CE7}" dt="2021-09-23T08:26:01.426" v="168054" actId="1076"/>
          <ac:spMkLst>
            <pc:docMk/>
            <pc:sldMk cId="2299465506" sldId="278"/>
            <ac:spMk id="21" creationId="{A9B61145-6343-4149-9624-1F92155CB1A0}"/>
          </ac:spMkLst>
        </pc:spChg>
        <pc:spChg chg="add mod">
          <ac:chgData name="Yeap Xin Wei (DS/DIGITAL)" userId="95331e58-7180-479c-97bd-2915e4cbf8b7" providerId="ADAL" clId="{9919503D-1556-4BFC-B071-40C3D64E0CE7}" dt="2021-09-23T08:26:01.426" v="168054" actId="1076"/>
          <ac:spMkLst>
            <pc:docMk/>
            <pc:sldMk cId="2299465506" sldId="278"/>
            <ac:spMk id="24" creationId="{679FE61B-FD4C-4501-87FF-13A17B71263B}"/>
          </ac:spMkLst>
        </pc:spChg>
        <pc:spChg chg="add mod">
          <ac:chgData name="Yeap Xin Wei (DS/DIGITAL)" userId="95331e58-7180-479c-97bd-2915e4cbf8b7" providerId="ADAL" clId="{9919503D-1556-4BFC-B071-40C3D64E0CE7}" dt="2021-09-23T08:26:01.426" v="168054" actId="1076"/>
          <ac:spMkLst>
            <pc:docMk/>
            <pc:sldMk cId="2299465506" sldId="278"/>
            <ac:spMk id="27" creationId="{E25FEDA3-2BE5-4779-B92D-76D2FDEBD771}"/>
          </ac:spMkLst>
        </pc:spChg>
        <pc:spChg chg="del">
          <ac:chgData name="Yeap Xin Wei (DS/DIGITAL)" userId="95331e58-7180-479c-97bd-2915e4cbf8b7" providerId="ADAL" clId="{9919503D-1556-4BFC-B071-40C3D64E0CE7}" dt="2021-09-23T08:21:07.649" v="152414" actId="478"/>
          <ac:spMkLst>
            <pc:docMk/>
            <pc:sldMk cId="2299465506" sldId="278"/>
            <ac:spMk id="34" creationId="{640DB8F5-78CD-4070-A533-E0C477EE81A0}"/>
          </ac:spMkLst>
        </pc:spChg>
        <pc:picChg chg="add mod">
          <ac:chgData name="Yeap Xin Wei (DS/DIGITAL)" userId="95331e58-7180-479c-97bd-2915e4cbf8b7" providerId="ADAL" clId="{9919503D-1556-4BFC-B071-40C3D64E0CE7}" dt="2021-09-23T08:26:01.426" v="168054" actId="1076"/>
          <ac:picMkLst>
            <pc:docMk/>
            <pc:sldMk cId="2299465506" sldId="278"/>
            <ac:picMk id="5" creationId="{464A6F8E-A37D-4A1A-A0B0-D1B00C1211F6}"/>
          </ac:picMkLst>
        </pc:picChg>
        <pc:picChg chg="add mod">
          <ac:chgData name="Yeap Xin Wei (DS/DIGITAL)" userId="95331e58-7180-479c-97bd-2915e4cbf8b7" providerId="ADAL" clId="{9919503D-1556-4BFC-B071-40C3D64E0CE7}" dt="2021-09-23T08:26:01.426" v="168054" actId="1076"/>
          <ac:picMkLst>
            <pc:docMk/>
            <pc:sldMk cId="2299465506" sldId="278"/>
            <ac:picMk id="7" creationId="{5DA862C1-8414-4ABB-AE17-8303C382CC14}"/>
          </ac:picMkLst>
        </pc:picChg>
        <pc:picChg chg="add mod">
          <ac:chgData name="Yeap Xin Wei (DS/DIGITAL)" userId="95331e58-7180-479c-97bd-2915e4cbf8b7" providerId="ADAL" clId="{9919503D-1556-4BFC-B071-40C3D64E0CE7}" dt="2021-09-23T08:26:01.426" v="168054" actId="1076"/>
          <ac:picMkLst>
            <pc:docMk/>
            <pc:sldMk cId="2299465506" sldId="278"/>
            <ac:picMk id="19" creationId="{FC6D088F-02D7-43AF-8016-4898FA49AEA6}"/>
          </ac:picMkLst>
        </pc:picChg>
        <pc:picChg chg="add mod">
          <ac:chgData name="Yeap Xin Wei (DS/DIGITAL)" userId="95331e58-7180-479c-97bd-2915e4cbf8b7" providerId="ADAL" clId="{9919503D-1556-4BFC-B071-40C3D64E0CE7}" dt="2021-09-23T08:26:01.426" v="168054" actId="1076"/>
          <ac:picMkLst>
            <pc:docMk/>
            <pc:sldMk cId="2299465506" sldId="278"/>
            <ac:picMk id="22" creationId="{BB331A36-8F4E-40AA-B7DF-817ACD567BA7}"/>
          </ac:picMkLst>
        </pc:picChg>
        <pc:picChg chg="add mod">
          <ac:chgData name="Yeap Xin Wei (DS/DIGITAL)" userId="95331e58-7180-479c-97bd-2915e4cbf8b7" providerId="ADAL" clId="{9919503D-1556-4BFC-B071-40C3D64E0CE7}" dt="2021-09-23T08:26:01.426" v="168054" actId="1076"/>
          <ac:picMkLst>
            <pc:docMk/>
            <pc:sldMk cId="2299465506" sldId="278"/>
            <ac:picMk id="25" creationId="{554CAE24-FF36-41F9-B072-D9A585F40847}"/>
          </ac:picMkLst>
        </pc:picChg>
      </pc:sldChg>
      <pc:sldChg chg="addSp delSp modSp add mod modAnim modNotes">
        <pc:chgData name="Yeap Xin Wei (DS/DIGITAL)" userId="95331e58-7180-479c-97bd-2915e4cbf8b7" providerId="ADAL" clId="{9919503D-1556-4BFC-B071-40C3D64E0CE7}" dt="2021-09-24T11:14:40.136" v="208871"/>
        <pc:sldMkLst>
          <pc:docMk/>
          <pc:sldMk cId="2606479559" sldId="279"/>
        </pc:sldMkLst>
        <pc:spChg chg="mod">
          <ac:chgData name="Yeap Xin Wei (DS/DIGITAL)" userId="95331e58-7180-479c-97bd-2915e4cbf8b7" providerId="ADAL" clId="{9919503D-1556-4BFC-B071-40C3D64E0CE7}" dt="2021-09-23T08:26:38.657" v="171112" actId="20577"/>
          <ac:spMkLst>
            <pc:docMk/>
            <pc:sldMk cId="2606479559" sldId="279"/>
            <ac:spMk id="3" creationId="{68AE180F-85D1-4545-9716-99DFDDA26031}"/>
          </ac:spMkLst>
        </pc:spChg>
        <pc:spChg chg="mod modVis">
          <ac:chgData name="Yeap Xin Wei (DS/DIGITAL)" userId="95331e58-7180-479c-97bd-2915e4cbf8b7" providerId="ADAL" clId="{9919503D-1556-4BFC-B071-40C3D64E0CE7}" dt="2021-09-24T11:14:39.894" v="208491"/>
          <ac:spMkLst>
            <pc:docMk/>
            <pc:sldMk cId="2606479559" sldId="279"/>
            <ac:spMk id="4" creationId="{594E1059-EC18-40CD-84EE-F81A94BF3309}"/>
          </ac:spMkLst>
        </pc:spChg>
        <pc:spChg chg="add mod">
          <ac:chgData name="Yeap Xin Wei (DS/DIGITAL)" userId="95331e58-7180-479c-97bd-2915e4cbf8b7" providerId="ADAL" clId="{9919503D-1556-4BFC-B071-40C3D64E0CE7}" dt="2021-09-23T08:33:11.965" v="188587" actId="207"/>
          <ac:spMkLst>
            <pc:docMk/>
            <pc:sldMk cId="2606479559" sldId="279"/>
            <ac:spMk id="11" creationId="{5D5D560F-DD2F-447E-824F-A3153C768571}"/>
          </ac:spMkLst>
        </pc:spChg>
        <pc:spChg chg="del">
          <ac:chgData name="Yeap Xin Wei (DS/DIGITAL)" userId="95331e58-7180-479c-97bd-2915e4cbf8b7" providerId="ADAL" clId="{9919503D-1556-4BFC-B071-40C3D64E0CE7}" dt="2021-09-23T08:26:42.040" v="171113" actId="478"/>
          <ac:spMkLst>
            <pc:docMk/>
            <pc:sldMk cId="2606479559" sldId="279"/>
            <ac:spMk id="14" creationId="{2E73273E-3AEB-4C6E-ADBC-DCDCAAEF9BE4}"/>
          </ac:spMkLst>
        </pc:spChg>
        <pc:spChg chg="del">
          <ac:chgData name="Yeap Xin Wei (DS/DIGITAL)" userId="95331e58-7180-479c-97bd-2915e4cbf8b7" providerId="ADAL" clId="{9919503D-1556-4BFC-B071-40C3D64E0CE7}" dt="2021-09-23T08:26:42.040" v="171113" actId="478"/>
          <ac:spMkLst>
            <pc:docMk/>
            <pc:sldMk cId="2606479559" sldId="279"/>
            <ac:spMk id="19" creationId="{571B75E7-08ED-470C-BA97-A72FF5519293}"/>
          </ac:spMkLst>
        </pc:spChg>
        <pc:picChg chg="del">
          <ac:chgData name="Yeap Xin Wei (DS/DIGITAL)" userId="95331e58-7180-479c-97bd-2915e4cbf8b7" providerId="ADAL" clId="{9919503D-1556-4BFC-B071-40C3D64E0CE7}" dt="2021-09-23T08:26:42.040" v="171113" actId="478"/>
          <ac:picMkLst>
            <pc:docMk/>
            <pc:sldMk cId="2606479559" sldId="279"/>
            <ac:picMk id="8" creationId="{5F90D9E6-8778-4EF2-9A52-81CB1B0CD75F}"/>
          </ac:picMkLst>
        </pc:picChg>
        <pc:picChg chg="del">
          <ac:chgData name="Yeap Xin Wei (DS/DIGITAL)" userId="95331e58-7180-479c-97bd-2915e4cbf8b7" providerId="ADAL" clId="{9919503D-1556-4BFC-B071-40C3D64E0CE7}" dt="2021-09-23T08:26:42.040" v="171113" actId="478"/>
          <ac:picMkLst>
            <pc:docMk/>
            <pc:sldMk cId="2606479559" sldId="279"/>
            <ac:picMk id="13" creationId="{930A8A8D-C3A9-461F-BBAF-2BDE553417F3}"/>
          </ac:picMkLst>
        </pc:picChg>
        <pc:picChg chg="del">
          <ac:chgData name="Yeap Xin Wei (DS/DIGITAL)" userId="95331e58-7180-479c-97bd-2915e4cbf8b7" providerId="ADAL" clId="{9919503D-1556-4BFC-B071-40C3D64E0CE7}" dt="2021-09-23T08:26:42.040" v="171113" actId="478"/>
          <ac:picMkLst>
            <pc:docMk/>
            <pc:sldMk cId="2606479559" sldId="279"/>
            <ac:picMk id="2050" creationId="{AB1F586F-4A0F-402E-8448-1994407514E6}"/>
          </ac:picMkLst>
        </pc:picChg>
        <pc:picChg chg="del">
          <ac:chgData name="Yeap Xin Wei (DS/DIGITAL)" userId="95331e58-7180-479c-97bd-2915e4cbf8b7" providerId="ADAL" clId="{9919503D-1556-4BFC-B071-40C3D64E0CE7}" dt="2021-09-23T08:26:42.040" v="171113" actId="478"/>
          <ac:picMkLst>
            <pc:docMk/>
            <pc:sldMk cId="2606479559" sldId="279"/>
            <ac:picMk id="2052" creationId="{1196ABB4-0334-4E51-AC41-65AB10DCEB6A}"/>
          </ac:picMkLst>
        </pc:picChg>
      </pc:sldChg>
      <pc:sldChg chg="modSp add del mod modNotes">
        <pc:chgData name="Yeap Xin Wei (DS/DIGITAL)" userId="95331e58-7180-479c-97bd-2915e4cbf8b7" providerId="ADAL" clId="{9919503D-1556-4BFC-B071-40C3D64E0CE7}" dt="2021-09-23T08:21:12.494" v="153137" actId="47"/>
        <pc:sldMkLst>
          <pc:docMk/>
          <pc:sldMk cId="4178499233" sldId="279"/>
        </pc:sldMkLst>
        <pc:spChg chg="mod modVis">
          <ac:chgData name="Yeap Xin Wei (DS/DIGITAL)" userId="95331e58-7180-479c-97bd-2915e4cbf8b7" providerId="ADAL" clId="{9919503D-1556-4BFC-B071-40C3D64E0CE7}" dt="2021-09-23T08:21:11.567" v="152722"/>
          <ac:spMkLst>
            <pc:docMk/>
            <pc:sldMk cId="4178499233" sldId="279"/>
            <ac:spMk id="4" creationId="{594E1059-EC18-40CD-84EE-F81A94BF3309}"/>
          </ac:spMkLst>
        </pc:spChg>
      </pc:sldChg>
      <pc:sldChg chg="addSp delSp modSp new mod modNotes">
        <pc:chgData name="Yeap Xin Wei (DS/DIGITAL)" userId="95331e58-7180-479c-97bd-2915e4cbf8b7" providerId="ADAL" clId="{9919503D-1556-4BFC-B071-40C3D64E0CE7}" dt="2021-09-24T11:14:40.154" v="208905"/>
        <pc:sldMkLst>
          <pc:docMk/>
          <pc:sldMk cId="283540300" sldId="280"/>
        </pc:sldMkLst>
        <pc:spChg chg="del">
          <ac:chgData name="Yeap Xin Wei (DS/DIGITAL)" userId="95331e58-7180-479c-97bd-2915e4cbf8b7" providerId="ADAL" clId="{9919503D-1556-4BFC-B071-40C3D64E0CE7}" dt="2021-09-24T10:36:51.461" v="190052" actId="478"/>
          <ac:spMkLst>
            <pc:docMk/>
            <pc:sldMk cId="283540300" sldId="280"/>
            <ac:spMk id="2" creationId="{C83B17D8-28EB-419D-9EF5-164857B45F67}"/>
          </ac:spMkLst>
        </pc:spChg>
        <pc:spChg chg="del">
          <ac:chgData name="Yeap Xin Wei (DS/DIGITAL)" userId="95331e58-7180-479c-97bd-2915e4cbf8b7" providerId="ADAL" clId="{9919503D-1556-4BFC-B071-40C3D64E0CE7}" dt="2021-09-24T10:36:51.461" v="190052" actId="478"/>
          <ac:spMkLst>
            <pc:docMk/>
            <pc:sldMk cId="283540300" sldId="280"/>
            <ac:spMk id="3" creationId="{C82BAAFE-3C05-47E0-A071-CFF4DF43BED4}"/>
          </ac:spMkLst>
        </pc:spChg>
        <pc:spChg chg="add mod modVis">
          <ac:chgData name="Yeap Xin Wei (DS/DIGITAL)" userId="95331e58-7180-479c-97bd-2915e4cbf8b7" providerId="ADAL" clId="{9919503D-1556-4BFC-B071-40C3D64E0CE7}" dt="2021-09-24T11:14:39.922" v="208529"/>
          <ac:spMkLst>
            <pc:docMk/>
            <pc:sldMk cId="283540300" sldId="280"/>
            <ac:spMk id="4" creationId="{28C5B3FA-5EBE-4663-8B1A-0D9CD7B594AD}"/>
          </ac:spMkLst>
        </pc:spChg>
        <pc:spChg chg="add mod">
          <ac:chgData name="Yeap Xin Wei (DS/DIGITAL)" userId="95331e58-7180-479c-97bd-2915e4cbf8b7" providerId="ADAL" clId="{9919503D-1556-4BFC-B071-40C3D64E0CE7}" dt="2021-09-24T10:37:16.065" v="190808" actId="207"/>
          <ac:spMkLst>
            <pc:docMk/>
            <pc:sldMk cId="283540300" sldId="280"/>
            <ac:spMk id="5" creationId="{3E43D4EC-B840-4FD5-A631-E703E25A70F2}"/>
          </ac:spMkLst>
        </pc:spChg>
        <pc:spChg chg="add mod">
          <ac:chgData name="Yeap Xin Wei (DS/DIGITAL)" userId="95331e58-7180-479c-97bd-2915e4cbf8b7" providerId="ADAL" clId="{9919503D-1556-4BFC-B071-40C3D64E0CE7}" dt="2021-09-24T10:37:24.457" v="191566" actId="14100"/>
          <ac:spMkLst>
            <pc:docMk/>
            <pc:sldMk cId="283540300" sldId="280"/>
            <ac:spMk id="6" creationId="{D98E3D15-0A05-41A0-B4FE-AE47FB8647D0}"/>
          </ac:spMkLst>
        </pc:spChg>
        <pc:spChg chg="add mod">
          <ac:chgData name="Yeap Xin Wei (DS/DIGITAL)" userId="95331e58-7180-479c-97bd-2915e4cbf8b7" providerId="ADAL" clId="{9919503D-1556-4BFC-B071-40C3D64E0CE7}" dt="2021-09-24T10:37:38.715" v="192324" actId="207"/>
          <ac:spMkLst>
            <pc:docMk/>
            <pc:sldMk cId="283540300" sldId="280"/>
            <ac:spMk id="7" creationId="{432DF288-0D63-442E-B334-E3CEFB62E178}"/>
          </ac:spMkLst>
        </pc:spChg>
        <pc:spChg chg="add mod">
          <ac:chgData name="Yeap Xin Wei (DS/DIGITAL)" userId="95331e58-7180-479c-97bd-2915e4cbf8b7" providerId="ADAL" clId="{9919503D-1556-4BFC-B071-40C3D64E0CE7}" dt="2021-09-24T10:37:47.061" v="193082" actId="207"/>
          <ac:spMkLst>
            <pc:docMk/>
            <pc:sldMk cId="283540300" sldId="280"/>
            <ac:spMk id="8" creationId="{D73EFA9B-6855-4E96-99E1-4738C79C6C65}"/>
          </ac:spMkLst>
        </pc:spChg>
        <pc:spChg chg="add mod">
          <ac:chgData name="Yeap Xin Wei (DS/DIGITAL)" userId="95331e58-7180-479c-97bd-2915e4cbf8b7" providerId="ADAL" clId="{9919503D-1556-4BFC-B071-40C3D64E0CE7}" dt="2021-09-24T11:05:11.762" v="204178" actId="1582"/>
          <ac:spMkLst>
            <pc:docMk/>
            <pc:sldMk cId="283540300" sldId="280"/>
            <ac:spMk id="11" creationId="{279BE70B-24E0-4AD1-9F17-02B316823F90}"/>
          </ac:spMkLst>
        </pc:spChg>
        <pc:spChg chg="add mod">
          <ac:chgData name="Yeap Xin Wei (DS/DIGITAL)" userId="95331e58-7180-479c-97bd-2915e4cbf8b7" providerId="ADAL" clId="{9919503D-1556-4BFC-B071-40C3D64E0CE7}" dt="2021-09-24T11:05:14.615" v="204180" actId="1076"/>
          <ac:spMkLst>
            <pc:docMk/>
            <pc:sldMk cId="283540300" sldId="280"/>
            <ac:spMk id="12" creationId="{56650475-31D4-4242-AA4C-E92FA7292063}"/>
          </ac:spMkLst>
        </pc:spChg>
        <pc:spChg chg="add del mod">
          <ac:chgData name="Yeap Xin Wei (DS/DIGITAL)" userId="95331e58-7180-479c-97bd-2915e4cbf8b7" providerId="ADAL" clId="{9919503D-1556-4BFC-B071-40C3D64E0CE7}" dt="2021-09-24T11:05:21.796" v="204974"/>
          <ac:spMkLst>
            <pc:docMk/>
            <pc:sldMk cId="283540300" sldId="280"/>
            <ac:spMk id="13" creationId="{9BF7B671-F81D-4ECB-81DC-87D22BC94CCD}"/>
          </ac:spMkLst>
        </pc:spChg>
        <pc:spChg chg="add mod">
          <ac:chgData name="Yeap Xin Wei (DS/DIGITAL)" userId="95331e58-7180-479c-97bd-2915e4cbf8b7" providerId="ADAL" clId="{9919503D-1556-4BFC-B071-40C3D64E0CE7}" dt="2021-09-24T11:05:24.027" v="204976" actId="1076"/>
          <ac:spMkLst>
            <pc:docMk/>
            <pc:sldMk cId="283540300" sldId="280"/>
            <ac:spMk id="14" creationId="{11DB53B7-3E95-460B-8547-C68A25185365}"/>
          </ac:spMkLst>
        </pc:spChg>
        <pc:spChg chg="add del mod">
          <ac:chgData name="Yeap Xin Wei (DS/DIGITAL)" userId="95331e58-7180-479c-97bd-2915e4cbf8b7" providerId="ADAL" clId="{9919503D-1556-4BFC-B071-40C3D64E0CE7}" dt="2021-09-24T11:05:28.236" v="204980"/>
          <ac:spMkLst>
            <pc:docMk/>
            <pc:sldMk cId="283540300" sldId="280"/>
            <ac:spMk id="15" creationId="{FCC586EF-C399-4DE2-9305-E3C3AADB29B4}"/>
          </ac:spMkLst>
        </pc:spChg>
        <pc:spChg chg="add mod">
          <ac:chgData name="Yeap Xin Wei (DS/DIGITAL)" userId="95331e58-7180-479c-97bd-2915e4cbf8b7" providerId="ADAL" clId="{9919503D-1556-4BFC-B071-40C3D64E0CE7}" dt="2021-09-24T11:05:34.639" v="205773" actId="14100"/>
          <ac:spMkLst>
            <pc:docMk/>
            <pc:sldMk cId="283540300" sldId="280"/>
            <ac:spMk id="16" creationId="{D6EBCC9B-64D4-4E10-A927-128720E0A22B}"/>
          </ac:spMkLst>
        </pc:spChg>
        <pc:spChg chg="add mod">
          <ac:chgData name="Yeap Xin Wei (DS/DIGITAL)" userId="95331e58-7180-479c-97bd-2915e4cbf8b7" providerId="ADAL" clId="{9919503D-1556-4BFC-B071-40C3D64E0CE7}" dt="2021-09-24T11:05:49.444" v="206566" actId="14100"/>
          <ac:spMkLst>
            <pc:docMk/>
            <pc:sldMk cId="283540300" sldId="280"/>
            <ac:spMk id="17" creationId="{B50EF5B4-9044-4301-86D4-19190D0FE6D4}"/>
          </ac:spMkLst>
        </pc:spChg>
        <pc:spChg chg="add mod">
          <ac:chgData name="Yeap Xin Wei (DS/DIGITAL)" userId="95331e58-7180-479c-97bd-2915e4cbf8b7" providerId="ADAL" clId="{9919503D-1556-4BFC-B071-40C3D64E0CE7}" dt="2021-09-24T11:05:54.093" v="207359" actId="14100"/>
          <ac:spMkLst>
            <pc:docMk/>
            <pc:sldMk cId="283540300" sldId="280"/>
            <ac:spMk id="18" creationId="{51FA704D-34CB-44C1-B330-29970C5EFDCA}"/>
          </ac:spMkLst>
        </pc:spChg>
        <pc:picChg chg="add mod">
          <ac:chgData name="Yeap Xin Wei (DS/DIGITAL)" userId="95331e58-7180-479c-97bd-2915e4cbf8b7" providerId="ADAL" clId="{9919503D-1556-4BFC-B071-40C3D64E0CE7}" dt="2021-09-24T11:05:28.041" v="204979" actId="1076"/>
          <ac:picMkLst>
            <pc:docMk/>
            <pc:sldMk cId="283540300" sldId="280"/>
            <ac:picMk id="10" creationId="{1C3DF106-C7F7-4901-AAB5-2FA006266C2F}"/>
          </ac:picMkLst>
        </pc:picChg>
      </pc:sldChg>
      <pc:sldChg chg="addSp delSp modSp add mod modNotes">
        <pc:chgData name="Yeap Xin Wei (DS/DIGITAL)" userId="95331e58-7180-479c-97bd-2915e4cbf8b7" providerId="ADAL" clId="{9919503D-1556-4BFC-B071-40C3D64E0CE7}" dt="2021-09-24T11:14:40.163" v="208922"/>
        <pc:sldMkLst>
          <pc:docMk/>
          <pc:sldMk cId="2060909193" sldId="281"/>
        </pc:sldMkLst>
        <pc:spChg chg="mod modVis">
          <ac:chgData name="Yeap Xin Wei (DS/DIGITAL)" userId="95331e58-7180-479c-97bd-2915e4cbf8b7" providerId="ADAL" clId="{9919503D-1556-4BFC-B071-40C3D64E0CE7}" dt="2021-09-24T11:14:39.938" v="208548"/>
          <ac:spMkLst>
            <pc:docMk/>
            <pc:sldMk cId="2060909193" sldId="281"/>
            <ac:spMk id="4" creationId="{28C5B3FA-5EBE-4663-8B1A-0D9CD7B594AD}"/>
          </ac:spMkLst>
        </pc:spChg>
        <pc:spChg chg="del">
          <ac:chgData name="Yeap Xin Wei (DS/DIGITAL)" userId="95331e58-7180-479c-97bd-2915e4cbf8b7" providerId="ADAL" clId="{9919503D-1556-4BFC-B071-40C3D64E0CE7}" dt="2021-09-24T11:01:22.390" v="193859" actId="478"/>
          <ac:spMkLst>
            <pc:docMk/>
            <pc:sldMk cId="2060909193" sldId="281"/>
            <ac:spMk id="6" creationId="{D98E3D15-0A05-41A0-B4FE-AE47FB8647D0}"/>
          </ac:spMkLst>
        </pc:spChg>
        <pc:spChg chg="del">
          <ac:chgData name="Yeap Xin Wei (DS/DIGITAL)" userId="95331e58-7180-479c-97bd-2915e4cbf8b7" providerId="ADAL" clId="{9919503D-1556-4BFC-B071-40C3D64E0CE7}" dt="2021-09-24T11:01:21.760" v="193858" actId="478"/>
          <ac:spMkLst>
            <pc:docMk/>
            <pc:sldMk cId="2060909193" sldId="281"/>
            <ac:spMk id="7" creationId="{432DF288-0D63-442E-B334-E3CEFB62E178}"/>
          </ac:spMkLst>
        </pc:spChg>
        <pc:spChg chg="del">
          <ac:chgData name="Yeap Xin Wei (DS/DIGITAL)" userId="95331e58-7180-479c-97bd-2915e4cbf8b7" providerId="ADAL" clId="{9919503D-1556-4BFC-B071-40C3D64E0CE7}" dt="2021-09-24T11:01:21.209" v="193857" actId="478"/>
          <ac:spMkLst>
            <pc:docMk/>
            <pc:sldMk cId="2060909193" sldId="281"/>
            <ac:spMk id="8" creationId="{D73EFA9B-6855-4E96-99E1-4738C79C6C65}"/>
          </ac:spMkLst>
        </pc:spChg>
        <pc:spChg chg="add mod">
          <ac:chgData name="Yeap Xin Wei (DS/DIGITAL)" userId="95331e58-7180-479c-97bd-2915e4cbf8b7" providerId="ADAL" clId="{9919503D-1556-4BFC-B071-40C3D64E0CE7}" dt="2021-09-24T11:01:30.102" v="194652" actId="14100"/>
          <ac:spMkLst>
            <pc:docMk/>
            <pc:sldMk cId="2060909193" sldId="281"/>
            <ac:spMk id="9" creationId="{D58184B0-ED32-4096-B8BA-09BAA6F4F047}"/>
          </ac:spMkLst>
        </pc:spChg>
        <pc:spChg chg="add mod">
          <ac:chgData name="Yeap Xin Wei (DS/DIGITAL)" userId="95331e58-7180-479c-97bd-2915e4cbf8b7" providerId="ADAL" clId="{9919503D-1556-4BFC-B071-40C3D64E0CE7}" dt="2021-09-24T11:04:04.422" v="200209" actId="14100"/>
          <ac:spMkLst>
            <pc:docMk/>
            <pc:sldMk cId="2060909193" sldId="281"/>
            <ac:spMk id="10" creationId="{71513522-41C2-4413-8F59-388C9567CBE8}"/>
          </ac:spMkLst>
        </pc:spChg>
        <pc:spChg chg="add mod">
          <ac:chgData name="Yeap Xin Wei (DS/DIGITAL)" userId="95331e58-7180-479c-97bd-2915e4cbf8b7" providerId="ADAL" clId="{9919503D-1556-4BFC-B071-40C3D64E0CE7}" dt="2021-09-24T11:03:56.854" v="200207" actId="14100"/>
          <ac:spMkLst>
            <pc:docMk/>
            <pc:sldMk cId="2060909193" sldId="281"/>
            <ac:spMk id="11" creationId="{44C2D255-57FF-4D17-B324-15411AD92253}"/>
          </ac:spMkLst>
        </pc:spChg>
        <pc:spChg chg="add mod">
          <ac:chgData name="Yeap Xin Wei (DS/DIGITAL)" userId="95331e58-7180-479c-97bd-2915e4cbf8b7" providerId="ADAL" clId="{9919503D-1556-4BFC-B071-40C3D64E0CE7}" dt="2021-09-24T11:04:01.706" v="200208" actId="14100"/>
          <ac:spMkLst>
            <pc:docMk/>
            <pc:sldMk cId="2060909193" sldId="281"/>
            <ac:spMk id="12" creationId="{31B4345A-DE09-4A59-BD27-08972A63142E}"/>
          </ac:spMkLst>
        </pc:spChg>
        <pc:spChg chg="add mod">
          <ac:chgData name="Yeap Xin Wei (DS/DIGITAL)" userId="95331e58-7180-479c-97bd-2915e4cbf8b7" providerId="ADAL" clId="{9919503D-1556-4BFC-B071-40C3D64E0CE7}" dt="2021-09-24T11:04:17.022" v="201792" actId="14100"/>
          <ac:spMkLst>
            <pc:docMk/>
            <pc:sldMk cId="2060909193" sldId="281"/>
            <ac:spMk id="13" creationId="{DC6079F2-35F7-44AE-940E-B4AB1C413390}"/>
          </ac:spMkLst>
        </pc:spChg>
        <pc:spChg chg="add mod">
          <ac:chgData name="Yeap Xin Wei (DS/DIGITAL)" userId="95331e58-7180-479c-97bd-2915e4cbf8b7" providerId="ADAL" clId="{9919503D-1556-4BFC-B071-40C3D64E0CE7}" dt="2021-09-24T11:04:20.696" v="201795" actId="14100"/>
          <ac:spMkLst>
            <pc:docMk/>
            <pc:sldMk cId="2060909193" sldId="281"/>
            <ac:spMk id="14" creationId="{1B96712D-3DC5-41C3-AE1C-4817B19EDC95}"/>
          </ac:spMkLst>
        </pc:spChg>
        <pc:spChg chg="add mod">
          <ac:chgData name="Yeap Xin Wei (DS/DIGITAL)" userId="95331e58-7180-479c-97bd-2915e4cbf8b7" providerId="ADAL" clId="{9919503D-1556-4BFC-B071-40C3D64E0CE7}" dt="2021-09-24T11:04:27.042" v="202592" actId="1076"/>
          <ac:spMkLst>
            <pc:docMk/>
            <pc:sldMk cId="2060909193" sldId="281"/>
            <ac:spMk id="15" creationId="{CFF8DDF7-D53E-4F7B-A46F-D7BC3F84C5DC}"/>
          </ac:spMkLst>
        </pc:spChg>
        <pc:spChg chg="add mod">
          <ac:chgData name="Yeap Xin Wei (DS/DIGITAL)" userId="95331e58-7180-479c-97bd-2915e4cbf8b7" providerId="ADAL" clId="{9919503D-1556-4BFC-B071-40C3D64E0CE7}" dt="2021-09-24T11:04:27.912" v="202593" actId="1076"/>
          <ac:spMkLst>
            <pc:docMk/>
            <pc:sldMk cId="2060909193" sldId="281"/>
            <ac:spMk id="16" creationId="{560493FC-1789-4ADC-A4F9-8A60FB0FEDC7}"/>
          </ac:spMkLst>
        </pc:spChg>
      </pc:sldChg>
      <pc:sldMasterChg chg="modSldLayout">
        <pc:chgData name="Yeap Xin Wei (DS/DIGITAL)" userId="95331e58-7180-479c-97bd-2915e4cbf8b7" providerId="ADAL" clId="{9919503D-1556-4BFC-B071-40C3D64E0CE7}" dt="2021-09-20T10:41:58.007" v="1705" actId="20577"/>
        <pc:sldMasterMkLst>
          <pc:docMk/>
          <pc:sldMasterMk cId="3727334689" sldId="2147483660"/>
        </pc:sldMasterMkLst>
        <pc:sldLayoutChg chg="modSp mod">
          <pc:chgData name="Yeap Xin Wei (DS/DIGITAL)" userId="95331e58-7180-479c-97bd-2915e4cbf8b7" providerId="ADAL" clId="{9919503D-1556-4BFC-B071-40C3D64E0CE7}" dt="2021-09-20T10:41:36.746" v="1483" actId="20577"/>
          <pc:sldLayoutMkLst>
            <pc:docMk/>
            <pc:sldMasterMk cId="3727334689" sldId="2147483660"/>
            <pc:sldLayoutMk cId="1540591296" sldId="2147483661"/>
          </pc:sldLayoutMkLst>
          <pc:spChg chg="mod">
            <ac:chgData name="Yeap Xin Wei (DS/DIGITAL)" userId="95331e58-7180-479c-97bd-2915e4cbf8b7" providerId="ADAL" clId="{9919503D-1556-4BFC-B071-40C3D64E0CE7}" dt="2021-09-20T10:41:36.746" v="1483" actId="20577"/>
            <ac:spMkLst>
              <pc:docMk/>
              <pc:sldMasterMk cId="3727334689" sldId="2147483660"/>
              <pc:sldLayoutMk cId="1540591296" sldId="2147483661"/>
              <ac:spMk id="10" creationId="{BFA56775-7C61-C240-9631-E3AB755D2455}"/>
            </ac:spMkLst>
          </pc:spChg>
        </pc:sldLayoutChg>
        <pc:sldLayoutChg chg="modSp mod">
          <pc:chgData name="Yeap Xin Wei (DS/DIGITAL)" userId="95331e58-7180-479c-97bd-2915e4cbf8b7" providerId="ADAL" clId="{9919503D-1556-4BFC-B071-40C3D64E0CE7}" dt="2021-09-20T10:41:39.834" v="1485" actId="20577"/>
          <pc:sldLayoutMkLst>
            <pc:docMk/>
            <pc:sldMasterMk cId="3727334689" sldId="2147483660"/>
            <pc:sldLayoutMk cId="1303542047" sldId="2147483662"/>
          </pc:sldLayoutMkLst>
          <pc:spChg chg="mod">
            <ac:chgData name="Yeap Xin Wei (DS/DIGITAL)" userId="95331e58-7180-479c-97bd-2915e4cbf8b7" providerId="ADAL" clId="{9919503D-1556-4BFC-B071-40C3D64E0CE7}" dt="2021-09-20T10:41:39.834" v="1485" actId="20577"/>
            <ac:spMkLst>
              <pc:docMk/>
              <pc:sldMasterMk cId="3727334689" sldId="2147483660"/>
              <pc:sldLayoutMk cId="1303542047" sldId="2147483662"/>
              <ac:spMk id="12" creationId="{9B13EED4-F92D-D34C-B60B-12C5308DA512}"/>
            </ac:spMkLst>
          </pc:spChg>
        </pc:sldLayoutChg>
        <pc:sldLayoutChg chg="modSp mod">
          <pc:chgData name="Yeap Xin Wei (DS/DIGITAL)" userId="95331e58-7180-479c-97bd-2915e4cbf8b7" providerId="ADAL" clId="{9919503D-1556-4BFC-B071-40C3D64E0CE7}" dt="2021-09-20T10:41:45.788" v="1593" actId="20577"/>
          <pc:sldLayoutMkLst>
            <pc:docMk/>
            <pc:sldMasterMk cId="3727334689" sldId="2147483660"/>
            <pc:sldLayoutMk cId="807832718" sldId="2147483664"/>
          </pc:sldLayoutMkLst>
          <pc:spChg chg="mod">
            <ac:chgData name="Yeap Xin Wei (DS/DIGITAL)" userId="95331e58-7180-479c-97bd-2915e4cbf8b7" providerId="ADAL" clId="{9919503D-1556-4BFC-B071-40C3D64E0CE7}" dt="2021-09-20T10:41:45.788" v="1593" actId="20577"/>
            <ac:spMkLst>
              <pc:docMk/>
              <pc:sldMasterMk cId="3727334689" sldId="2147483660"/>
              <pc:sldLayoutMk cId="807832718" sldId="2147483664"/>
              <ac:spMk id="8" creationId="{95BF52FA-CF44-444C-92F6-818F02D4960F}"/>
            </ac:spMkLst>
          </pc:spChg>
        </pc:sldLayoutChg>
        <pc:sldLayoutChg chg="modSp mod">
          <pc:chgData name="Yeap Xin Wei (DS/DIGITAL)" userId="95331e58-7180-479c-97bd-2915e4cbf8b7" providerId="ADAL" clId="{9919503D-1556-4BFC-B071-40C3D64E0CE7}" dt="2021-09-20T10:41:42.908" v="1486" actId="20577"/>
          <pc:sldLayoutMkLst>
            <pc:docMk/>
            <pc:sldMasterMk cId="3727334689" sldId="2147483660"/>
            <pc:sldLayoutMk cId="1186712313" sldId="2147483665"/>
          </pc:sldLayoutMkLst>
          <pc:spChg chg="mod">
            <ac:chgData name="Yeap Xin Wei (DS/DIGITAL)" userId="95331e58-7180-479c-97bd-2915e4cbf8b7" providerId="ADAL" clId="{9919503D-1556-4BFC-B071-40C3D64E0CE7}" dt="2021-09-20T10:41:42.908" v="1486" actId="20577"/>
            <ac:spMkLst>
              <pc:docMk/>
              <pc:sldMasterMk cId="3727334689" sldId="2147483660"/>
              <pc:sldLayoutMk cId="1186712313" sldId="2147483665"/>
              <ac:spMk id="18" creationId="{C6FEF64A-894C-BC49-96EE-BE41EFFDEFCB}"/>
            </ac:spMkLst>
          </pc:spChg>
        </pc:sldLayoutChg>
        <pc:sldLayoutChg chg="modSp mod">
          <pc:chgData name="Yeap Xin Wei (DS/DIGITAL)" userId="95331e58-7180-479c-97bd-2915e4cbf8b7" providerId="ADAL" clId="{9919503D-1556-4BFC-B071-40C3D64E0CE7}" dt="2021-09-20T10:41:58.007" v="1705" actId="20577"/>
          <pc:sldLayoutMkLst>
            <pc:docMk/>
            <pc:sldMasterMk cId="3727334689" sldId="2147483660"/>
            <pc:sldLayoutMk cId="4195490163" sldId="2147483666"/>
          </pc:sldLayoutMkLst>
          <pc:spChg chg="mod">
            <ac:chgData name="Yeap Xin Wei (DS/DIGITAL)" userId="95331e58-7180-479c-97bd-2915e4cbf8b7" providerId="ADAL" clId="{9919503D-1556-4BFC-B071-40C3D64E0CE7}" dt="2021-09-20T10:41:58.007" v="1705" actId="20577"/>
            <ac:spMkLst>
              <pc:docMk/>
              <pc:sldMasterMk cId="3727334689" sldId="2147483660"/>
              <pc:sldLayoutMk cId="4195490163" sldId="2147483666"/>
              <ac:spMk id="18" creationId="{C6FEF64A-894C-BC49-96EE-BE41EFFDEFCB}"/>
            </ac:spMkLst>
          </pc:spChg>
        </pc:sldLayoutChg>
        <pc:sldLayoutChg chg="modSp mod">
          <pc:chgData name="Yeap Xin Wei (DS/DIGITAL)" userId="95331e58-7180-479c-97bd-2915e4cbf8b7" providerId="ADAL" clId="{9919503D-1556-4BFC-B071-40C3D64E0CE7}" dt="2021-09-20T10:41:56.923" v="1704" actId="20577"/>
          <pc:sldLayoutMkLst>
            <pc:docMk/>
            <pc:sldMasterMk cId="3727334689" sldId="2147483660"/>
            <pc:sldLayoutMk cId="2875871889" sldId="2147483667"/>
          </pc:sldLayoutMkLst>
          <pc:spChg chg="mod">
            <ac:chgData name="Yeap Xin Wei (DS/DIGITAL)" userId="95331e58-7180-479c-97bd-2915e4cbf8b7" providerId="ADAL" clId="{9919503D-1556-4BFC-B071-40C3D64E0CE7}" dt="2021-09-20T10:41:56.923" v="1704" actId="20577"/>
            <ac:spMkLst>
              <pc:docMk/>
              <pc:sldMasterMk cId="3727334689" sldId="2147483660"/>
              <pc:sldLayoutMk cId="2875871889" sldId="2147483667"/>
              <ac:spMk id="18" creationId="{C6FEF64A-894C-BC49-96EE-BE41EFFDEFCB}"/>
            </ac:spMkLst>
          </pc:spChg>
        </pc:sldLayoutChg>
        <pc:sldLayoutChg chg="modSp mod">
          <pc:chgData name="Yeap Xin Wei (DS/DIGITAL)" userId="95331e58-7180-479c-97bd-2915e4cbf8b7" providerId="ADAL" clId="{9919503D-1556-4BFC-B071-40C3D64E0CE7}" dt="2021-09-20T10:41:54.475" v="1597" actId="20577"/>
          <pc:sldLayoutMkLst>
            <pc:docMk/>
            <pc:sldMasterMk cId="3727334689" sldId="2147483660"/>
            <pc:sldLayoutMk cId="1300290480" sldId="2147483670"/>
          </pc:sldLayoutMkLst>
          <pc:spChg chg="mod">
            <ac:chgData name="Yeap Xin Wei (DS/DIGITAL)" userId="95331e58-7180-479c-97bd-2915e4cbf8b7" providerId="ADAL" clId="{9919503D-1556-4BFC-B071-40C3D64E0CE7}" dt="2021-09-20T10:41:54.475" v="1597" actId="20577"/>
            <ac:spMkLst>
              <pc:docMk/>
              <pc:sldMasterMk cId="3727334689" sldId="2147483660"/>
              <pc:sldLayoutMk cId="1300290480" sldId="2147483670"/>
              <ac:spMk id="18" creationId="{C6FEF64A-894C-BC49-96EE-BE41EFFDEFCB}"/>
            </ac:spMkLst>
          </pc:spChg>
        </pc:sldLayoutChg>
        <pc:sldLayoutChg chg="modSp mod">
          <pc:chgData name="Yeap Xin Wei (DS/DIGITAL)" userId="95331e58-7180-479c-97bd-2915e4cbf8b7" providerId="ADAL" clId="{9919503D-1556-4BFC-B071-40C3D64E0CE7}" dt="2021-09-20T10:41:52.576" v="1596" actId="20577"/>
          <pc:sldLayoutMkLst>
            <pc:docMk/>
            <pc:sldMasterMk cId="3727334689" sldId="2147483660"/>
            <pc:sldLayoutMk cId="3332234392" sldId="2147483671"/>
          </pc:sldLayoutMkLst>
          <pc:spChg chg="mod">
            <ac:chgData name="Yeap Xin Wei (DS/DIGITAL)" userId="95331e58-7180-479c-97bd-2915e4cbf8b7" providerId="ADAL" clId="{9919503D-1556-4BFC-B071-40C3D64E0CE7}" dt="2021-09-20T10:41:52.576" v="1596" actId="20577"/>
            <ac:spMkLst>
              <pc:docMk/>
              <pc:sldMasterMk cId="3727334689" sldId="2147483660"/>
              <pc:sldLayoutMk cId="3332234392" sldId="2147483671"/>
              <ac:spMk id="18" creationId="{37F0358A-ED75-E74E-8863-7CBE9D207BCF}"/>
            </ac:spMkLst>
          </pc:spChg>
        </pc:sldLayoutChg>
        <pc:sldLayoutChg chg="modSp mod">
          <pc:chgData name="Yeap Xin Wei (DS/DIGITAL)" userId="95331e58-7180-479c-97bd-2915e4cbf8b7" providerId="ADAL" clId="{9919503D-1556-4BFC-B071-40C3D64E0CE7}" dt="2021-09-20T10:41:51.174" v="1595" actId="20577"/>
          <pc:sldLayoutMkLst>
            <pc:docMk/>
            <pc:sldMasterMk cId="3727334689" sldId="2147483660"/>
            <pc:sldLayoutMk cId="2689494415" sldId="2147483672"/>
          </pc:sldLayoutMkLst>
          <pc:spChg chg="mod">
            <ac:chgData name="Yeap Xin Wei (DS/DIGITAL)" userId="95331e58-7180-479c-97bd-2915e4cbf8b7" providerId="ADAL" clId="{9919503D-1556-4BFC-B071-40C3D64E0CE7}" dt="2021-09-20T10:41:51.174" v="1595" actId="20577"/>
            <ac:spMkLst>
              <pc:docMk/>
              <pc:sldMasterMk cId="3727334689" sldId="2147483660"/>
              <pc:sldLayoutMk cId="2689494415" sldId="2147483672"/>
              <ac:spMk id="27" creationId="{63E57E89-A31D-0744-9D2C-0D1CB044649D}"/>
            </ac:spMkLst>
          </pc:spChg>
        </pc:sldLayoutChg>
      </pc:sldMasterChg>
    </pc:docChg>
  </pc:docChgLst>
  <pc:docChgLst>
    <pc:chgData name="Yeap Xin Wei (DS/DIGITAL)" userId="95331e58-7180-479c-97bd-2915e4cbf8b7" providerId="ADAL" clId="{AF57F2D6-C76A-4E79-8630-9476A61E7723}"/>
    <pc:docChg chg="custSel delSld modSld sldOrd modNotesMaster modHandout">
      <pc:chgData name="Yeap Xin Wei (DS/DIGITAL)" userId="95331e58-7180-479c-97bd-2915e4cbf8b7" providerId="ADAL" clId="{AF57F2D6-C76A-4E79-8630-9476A61E7723}" dt="2021-09-10T11:04:43.361" v="2857"/>
      <pc:docMkLst>
        <pc:docMk/>
      </pc:docMkLst>
      <pc:sldChg chg="modSp mod modNotes">
        <pc:chgData name="Yeap Xin Wei (DS/DIGITAL)" userId="95331e58-7180-479c-97bd-2915e4cbf8b7" providerId="ADAL" clId="{AF57F2D6-C76A-4E79-8630-9476A61E7723}" dt="2021-09-10T11:04:43.280" v="2687"/>
        <pc:sldMkLst>
          <pc:docMk/>
          <pc:sldMk cId="3036212097" sldId="257"/>
        </pc:sldMkLst>
        <pc:spChg chg="mod">
          <ac:chgData name="Yeap Xin Wei (DS/DIGITAL)" userId="95331e58-7180-479c-97bd-2915e4cbf8b7" providerId="ADAL" clId="{AF57F2D6-C76A-4E79-8630-9476A61E7723}" dt="2021-09-10T09:43:12.319" v="480" actId="20577"/>
          <ac:spMkLst>
            <pc:docMk/>
            <pc:sldMk cId="3036212097" sldId="257"/>
            <ac:spMk id="5" creationId="{FB80E30B-7FBC-455A-B1B3-1D7CDF5BDD07}"/>
          </ac:spMkLst>
        </pc:spChg>
        <pc:spChg chg="mod modVis">
          <ac:chgData name="Yeap Xin Wei (DS/DIGITAL)" userId="95331e58-7180-479c-97bd-2915e4cbf8b7" providerId="ADAL" clId="{AF57F2D6-C76A-4E79-8630-9476A61E7723}" dt="2021-09-10T11:04:43.170" v="2482"/>
          <ac:spMkLst>
            <pc:docMk/>
            <pc:sldMk cId="3036212097" sldId="257"/>
            <ac:spMk id="6" creationId="{840E62D2-A5AE-49F2-A547-9411617DC128}"/>
          </ac:spMkLst>
        </pc:spChg>
      </pc:sldChg>
      <pc:sldChg chg="modSp del mod modNotes">
        <pc:chgData name="Yeap Xin Wei (DS/DIGITAL)" userId="95331e58-7180-479c-97bd-2915e4cbf8b7" providerId="ADAL" clId="{AF57F2D6-C76A-4E79-8630-9476A61E7723}" dt="2021-09-10T09:43:17.087" v="481" actId="47"/>
        <pc:sldMkLst>
          <pc:docMk/>
          <pc:sldMk cId="409824781" sldId="258"/>
        </pc:sldMkLst>
        <pc:spChg chg="mod modVis">
          <ac:chgData name="Yeap Xin Wei (DS/DIGITAL)" userId="95331e58-7180-479c-97bd-2915e4cbf8b7" providerId="ADAL" clId="{AF57F2D6-C76A-4E79-8630-9476A61E7723}" dt="2021-09-10T09:43:11.396" v="41"/>
          <ac:spMkLst>
            <pc:docMk/>
            <pc:sldMk cId="409824781" sldId="258"/>
            <ac:spMk id="5" creationId="{FD7AEBF8-30C0-4F45-87F2-BB3752FB3918}"/>
          </ac:spMkLst>
        </pc:spChg>
      </pc:sldChg>
      <pc:sldChg chg="modSp del mod modNotes">
        <pc:chgData name="Yeap Xin Wei (DS/DIGITAL)" userId="95331e58-7180-479c-97bd-2915e4cbf8b7" providerId="ADAL" clId="{AF57F2D6-C76A-4E79-8630-9476A61E7723}" dt="2021-09-10T09:43:17.512" v="482" actId="47"/>
        <pc:sldMkLst>
          <pc:docMk/>
          <pc:sldMk cId="1382939525" sldId="259"/>
        </pc:sldMkLst>
        <pc:spChg chg="mod modVis">
          <ac:chgData name="Yeap Xin Wei (DS/DIGITAL)" userId="95331e58-7180-479c-97bd-2915e4cbf8b7" providerId="ADAL" clId="{AF57F2D6-C76A-4E79-8630-9476A61E7723}" dt="2021-09-10T09:43:11.437" v="60"/>
          <ac:spMkLst>
            <pc:docMk/>
            <pc:sldMk cId="1382939525" sldId="259"/>
            <ac:spMk id="5" creationId="{9F862AA2-84D2-4912-A658-0F6D8F6216D0}"/>
          </ac:spMkLst>
        </pc:spChg>
      </pc:sldChg>
      <pc:sldChg chg="modSp mod modNotes">
        <pc:chgData name="Yeap Xin Wei (DS/DIGITAL)" userId="95331e58-7180-479c-97bd-2915e4cbf8b7" providerId="ADAL" clId="{AF57F2D6-C76A-4E79-8630-9476A61E7723}" dt="2021-09-10T11:04:43.353" v="2840"/>
        <pc:sldMkLst>
          <pc:docMk/>
          <pc:sldMk cId="4088732047" sldId="260"/>
        </pc:sldMkLst>
        <pc:spChg chg="mod modVis">
          <ac:chgData name="Yeap Xin Wei (DS/DIGITAL)" userId="95331e58-7180-479c-97bd-2915e4cbf8b7" providerId="ADAL" clId="{AF57F2D6-C76A-4E79-8630-9476A61E7723}" dt="2021-09-10T11:04:43.259" v="2653"/>
          <ac:spMkLst>
            <pc:docMk/>
            <pc:sldMk cId="4088732047" sldId="260"/>
            <ac:spMk id="3" creationId="{DCA6579C-9F65-4CDC-A881-D941354C90D8}"/>
          </ac:spMkLst>
        </pc:spChg>
      </pc:sldChg>
      <pc:sldChg chg="modSp mod modNotes">
        <pc:chgData name="Yeap Xin Wei (DS/DIGITAL)" userId="95331e58-7180-479c-97bd-2915e4cbf8b7" providerId="ADAL" clId="{AF57F2D6-C76A-4E79-8630-9476A61E7723}" dt="2021-09-10T11:04:43.296" v="2721"/>
        <pc:sldMkLst>
          <pc:docMk/>
          <pc:sldMk cId="3394273441" sldId="261"/>
        </pc:sldMkLst>
        <pc:spChg chg="mod modVis">
          <ac:chgData name="Yeap Xin Wei (DS/DIGITAL)" userId="95331e58-7180-479c-97bd-2915e4cbf8b7" providerId="ADAL" clId="{AF57F2D6-C76A-4E79-8630-9476A61E7723}" dt="2021-09-10T11:04:43.190" v="2520"/>
          <ac:spMkLst>
            <pc:docMk/>
            <pc:sldMk cId="3394273441" sldId="261"/>
            <ac:spMk id="19" creationId="{CB928222-3DE2-4732-AE67-C222ECA13BB6}"/>
          </ac:spMkLst>
        </pc:spChg>
      </pc:sldChg>
      <pc:sldChg chg="modSp mod modNotes">
        <pc:chgData name="Yeap Xin Wei (DS/DIGITAL)" userId="95331e58-7180-479c-97bd-2915e4cbf8b7" providerId="ADAL" clId="{AF57F2D6-C76A-4E79-8630-9476A61E7723}" dt="2021-09-10T11:04:43.304" v="2738"/>
        <pc:sldMkLst>
          <pc:docMk/>
          <pc:sldMk cId="2033606534" sldId="262"/>
        </pc:sldMkLst>
        <pc:spChg chg="mod modVis">
          <ac:chgData name="Yeap Xin Wei (DS/DIGITAL)" userId="95331e58-7180-479c-97bd-2915e4cbf8b7" providerId="ADAL" clId="{AF57F2D6-C76A-4E79-8630-9476A61E7723}" dt="2021-09-10T11:04:43.203" v="2539"/>
          <ac:spMkLst>
            <pc:docMk/>
            <pc:sldMk cId="2033606534" sldId="262"/>
            <ac:spMk id="12" creationId="{C3038C62-A5E6-48E1-A178-17DD38124F5D}"/>
          </ac:spMkLst>
        </pc:spChg>
      </pc:sldChg>
      <pc:sldChg chg="modSp mod modNotes">
        <pc:chgData name="Yeap Xin Wei (DS/DIGITAL)" userId="95331e58-7180-479c-97bd-2915e4cbf8b7" providerId="ADAL" clId="{AF57F2D6-C76A-4E79-8630-9476A61E7723}" dt="2021-09-10T11:04:43.312" v="2755"/>
        <pc:sldMkLst>
          <pc:docMk/>
          <pc:sldMk cId="2350693317" sldId="263"/>
        </pc:sldMkLst>
        <pc:spChg chg="mod modVis">
          <ac:chgData name="Yeap Xin Wei (DS/DIGITAL)" userId="95331e58-7180-479c-97bd-2915e4cbf8b7" providerId="ADAL" clId="{AF57F2D6-C76A-4E79-8630-9476A61E7723}" dt="2021-09-10T11:04:43.212" v="2558"/>
          <ac:spMkLst>
            <pc:docMk/>
            <pc:sldMk cId="2350693317" sldId="263"/>
            <ac:spMk id="7" creationId="{028FE74D-FC9F-4C85-BBCC-943903EC76ED}"/>
          </ac:spMkLst>
        </pc:spChg>
      </pc:sldChg>
      <pc:sldChg chg="modSp mod ord modNotes">
        <pc:chgData name="Yeap Xin Wei (DS/DIGITAL)" userId="95331e58-7180-479c-97bd-2915e4cbf8b7" providerId="ADAL" clId="{AF57F2D6-C76A-4E79-8630-9476A61E7723}" dt="2021-09-10T11:04:43.320" v="2772"/>
        <pc:sldMkLst>
          <pc:docMk/>
          <pc:sldMk cId="164554595" sldId="264"/>
        </pc:sldMkLst>
        <pc:spChg chg="mod modVis">
          <ac:chgData name="Yeap Xin Wei (DS/DIGITAL)" userId="95331e58-7180-479c-97bd-2915e4cbf8b7" providerId="ADAL" clId="{AF57F2D6-C76A-4E79-8630-9476A61E7723}" dt="2021-09-10T11:04:43.222" v="2577"/>
          <ac:spMkLst>
            <pc:docMk/>
            <pc:sldMk cId="164554595" sldId="264"/>
            <ac:spMk id="18" creationId="{DB5D5FD8-3672-4C06-95A5-46C26F391CA6}"/>
          </ac:spMkLst>
        </pc:spChg>
      </pc:sldChg>
      <pc:sldChg chg="modSp mod modNotes">
        <pc:chgData name="Yeap Xin Wei (DS/DIGITAL)" userId="95331e58-7180-479c-97bd-2915e4cbf8b7" providerId="ADAL" clId="{AF57F2D6-C76A-4E79-8630-9476A61E7723}" dt="2021-09-10T11:04:43.336" v="2806"/>
        <pc:sldMkLst>
          <pc:docMk/>
          <pc:sldMk cId="636941137" sldId="265"/>
        </pc:sldMkLst>
        <pc:spChg chg="mod modVis">
          <ac:chgData name="Yeap Xin Wei (DS/DIGITAL)" userId="95331e58-7180-479c-97bd-2915e4cbf8b7" providerId="ADAL" clId="{AF57F2D6-C76A-4E79-8630-9476A61E7723}" dt="2021-09-10T11:04:43.241" v="2615"/>
          <ac:spMkLst>
            <pc:docMk/>
            <pc:sldMk cId="636941137" sldId="265"/>
            <ac:spMk id="4" creationId="{31929A72-89BE-4064-BE7C-F1AFD9ABAF2A}"/>
          </ac:spMkLst>
        </pc:spChg>
      </pc:sldChg>
      <pc:sldChg chg="addSp delSp modSp mod modNotes">
        <pc:chgData name="Yeap Xin Wei (DS/DIGITAL)" userId="95331e58-7180-479c-97bd-2915e4cbf8b7" providerId="ADAL" clId="{AF57F2D6-C76A-4E79-8630-9476A61E7723}" dt="2021-09-10T11:04:43.288" v="2704"/>
        <pc:sldMkLst>
          <pc:docMk/>
          <pc:sldMk cId="4023225851" sldId="266"/>
        </pc:sldMkLst>
        <pc:spChg chg="mod modVis">
          <ac:chgData name="Yeap Xin Wei (DS/DIGITAL)" userId="95331e58-7180-479c-97bd-2915e4cbf8b7" providerId="ADAL" clId="{AF57F2D6-C76A-4E79-8630-9476A61E7723}" dt="2021-09-10T11:04:43.180" v="2501"/>
          <ac:spMkLst>
            <pc:docMk/>
            <pc:sldMk cId="4023225851" sldId="266"/>
            <ac:spMk id="4" creationId="{261111F9-0DF3-4E20-9CB6-03371EE84AF6}"/>
          </ac:spMkLst>
        </pc:spChg>
        <pc:spChg chg="mod topLvl">
          <ac:chgData name="Yeap Xin Wei (DS/DIGITAL)" userId="95331e58-7180-479c-97bd-2915e4cbf8b7" providerId="ADAL" clId="{AF57F2D6-C76A-4E79-8630-9476A61E7723}" dt="2021-09-10T09:43:39.957" v="1274" actId="164"/>
          <ac:spMkLst>
            <pc:docMk/>
            <pc:sldMk cId="4023225851" sldId="266"/>
            <ac:spMk id="6" creationId="{2A6CA110-AEBD-447B-BC64-EA7081262A15}"/>
          </ac:spMkLst>
        </pc:spChg>
        <pc:spChg chg="mod topLvl">
          <ac:chgData name="Yeap Xin Wei (DS/DIGITAL)" userId="95331e58-7180-479c-97bd-2915e4cbf8b7" providerId="ADAL" clId="{AF57F2D6-C76A-4E79-8630-9476A61E7723}" dt="2021-09-10T09:43:39.957" v="1274" actId="164"/>
          <ac:spMkLst>
            <pc:docMk/>
            <pc:sldMk cId="4023225851" sldId="266"/>
            <ac:spMk id="7" creationId="{AC92A9E7-4F27-4602-88D4-E838D6DEB46F}"/>
          </ac:spMkLst>
        </pc:spChg>
        <pc:spChg chg="mod topLvl">
          <ac:chgData name="Yeap Xin Wei (DS/DIGITAL)" userId="95331e58-7180-479c-97bd-2915e4cbf8b7" providerId="ADAL" clId="{AF57F2D6-C76A-4E79-8630-9476A61E7723}" dt="2021-09-10T09:43:39.957" v="1274" actId="164"/>
          <ac:spMkLst>
            <pc:docMk/>
            <pc:sldMk cId="4023225851" sldId="266"/>
            <ac:spMk id="8" creationId="{F0C42C83-AD3C-4E1D-80D3-03114E0E3AB0}"/>
          </ac:spMkLst>
        </pc:spChg>
        <pc:spChg chg="mod topLvl">
          <ac:chgData name="Yeap Xin Wei (DS/DIGITAL)" userId="95331e58-7180-479c-97bd-2915e4cbf8b7" providerId="ADAL" clId="{AF57F2D6-C76A-4E79-8630-9476A61E7723}" dt="2021-09-10T09:43:39.957" v="1274" actId="164"/>
          <ac:spMkLst>
            <pc:docMk/>
            <pc:sldMk cId="4023225851" sldId="266"/>
            <ac:spMk id="9" creationId="{0FED42A5-745C-4DBE-AB63-E11FF00E0327}"/>
          </ac:spMkLst>
        </pc:spChg>
        <pc:spChg chg="mod">
          <ac:chgData name="Yeap Xin Wei (DS/DIGITAL)" userId="95331e58-7180-479c-97bd-2915e4cbf8b7" providerId="ADAL" clId="{AF57F2D6-C76A-4E79-8630-9476A61E7723}" dt="2021-09-10T09:43:24.633" v="877" actId="1076"/>
          <ac:spMkLst>
            <pc:docMk/>
            <pc:sldMk cId="4023225851" sldId="266"/>
            <ac:spMk id="27" creationId="{2C99EA2D-AF88-4272-9988-B226A2A44B97}"/>
          </ac:spMkLst>
        </pc:spChg>
        <pc:grpChg chg="add mod">
          <ac:chgData name="Yeap Xin Wei (DS/DIGITAL)" userId="95331e58-7180-479c-97bd-2915e4cbf8b7" providerId="ADAL" clId="{AF57F2D6-C76A-4E79-8630-9476A61E7723}" dt="2021-09-10T09:43:43.289" v="1276" actId="1076"/>
          <ac:grpSpMkLst>
            <pc:docMk/>
            <pc:sldMk cId="4023225851" sldId="266"/>
            <ac:grpSpMk id="2" creationId="{11B05957-6623-41AC-BBBD-8154900662ED}"/>
          </ac:grpSpMkLst>
        </pc:grpChg>
        <pc:grpChg chg="del">
          <ac:chgData name="Yeap Xin Wei (DS/DIGITAL)" userId="95331e58-7180-479c-97bd-2915e4cbf8b7" providerId="ADAL" clId="{AF57F2D6-C76A-4E79-8630-9476A61E7723}" dt="2021-09-10T09:43:31.246" v="878" actId="165"/>
          <ac:grpSpMkLst>
            <pc:docMk/>
            <pc:sldMk cId="4023225851" sldId="266"/>
            <ac:grpSpMk id="5" creationId="{B5535CB5-4AE1-4BAE-9DC9-3E584BD477F2}"/>
          </ac:grpSpMkLst>
        </pc:grpChg>
        <pc:cxnChg chg="mod topLvl">
          <ac:chgData name="Yeap Xin Wei (DS/DIGITAL)" userId="95331e58-7180-479c-97bd-2915e4cbf8b7" providerId="ADAL" clId="{AF57F2D6-C76A-4E79-8630-9476A61E7723}" dt="2021-09-10T09:43:39.957" v="1274" actId="164"/>
          <ac:cxnSpMkLst>
            <pc:docMk/>
            <pc:sldMk cId="4023225851" sldId="266"/>
            <ac:cxnSpMk id="10" creationId="{E6AD3F64-6FED-4725-9A79-1902C4F0C543}"/>
          </ac:cxnSpMkLst>
        </pc:cxnChg>
        <pc:cxnChg chg="mod topLvl">
          <ac:chgData name="Yeap Xin Wei (DS/DIGITAL)" userId="95331e58-7180-479c-97bd-2915e4cbf8b7" providerId="ADAL" clId="{AF57F2D6-C76A-4E79-8630-9476A61E7723}" dt="2021-09-10T09:43:39.957" v="1274" actId="164"/>
          <ac:cxnSpMkLst>
            <pc:docMk/>
            <pc:sldMk cId="4023225851" sldId="266"/>
            <ac:cxnSpMk id="11" creationId="{2490A18C-731C-4A06-A17C-A9FF4F9FC1DA}"/>
          </ac:cxnSpMkLst>
        </pc:cxnChg>
      </pc:sldChg>
      <pc:sldChg chg="modSp mod modNotes">
        <pc:chgData name="Yeap Xin Wei (DS/DIGITAL)" userId="95331e58-7180-479c-97bd-2915e4cbf8b7" providerId="ADAL" clId="{AF57F2D6-C76A-4E79-8630-9476A61E7723}" dt="2021-09-10T11:04:43.328" v="2789"/>
        <pc:sldMkLst>
          <pc:docMk/>
          <pc:sldMk cId="2316994586" sldId="267"/>
        </pc:sldMkLst>
        <pc:spChg chg="mod modVis">
          <ac:chgData name="Yeap Xin Wei (DS/DIGITAL)" userId="95331e58-7180-479c-97bd-2915e4cbf8b7" providerId="ADAL" clId="{AF57F2D6-C76A-4E79-8630-9476A61E7723}" dt="2021-09-10T11:04:43.232" v="2596"/>
          <ac:spMkLst>
            <pc:docMk/>
            <pc:sldMk cId="2316994586" sldId="267"/>
            <ac:spMk id="4" creationId="{C30B7CB2-A2FC-49EB-BA30-2B8CDC98F14D}"/>
          </ac:spMkLst>
        </pc:spChg>
      </pc:sldChg>
      <pc:sldChg chg="modSp mod ord modShow modNotes">
        <pc:chgData name="Yeap Xin Wei (DS/DIGITAL)" userId="95331e58-7180-479c-97bd-2915e4cbf8b7" providerId="ADAL" clId="{AF57F2D6-C76A-4E79-8630-9476A61E7723}" dt="2021-09-10T11:04:43.345" v="2823"/>
        <pc:sldMkLst>
          <pc:docMk/>
          <pc:sldMk cId="1952202671" sldId="268"/>
        </pc:sldMkLst>
        <pc:spChg chg="mod modVis">
          <ac:chgData name="Yeap Xin Wei (DS/DIGITAL)" userId="95331e58-7180-479c-97bd-2915e4cbf8b7" providerId="ADAL" clId="{AF57F2D6-C76A-4E79-8630-9476A61E7723}" dt="2021-09-10T11:04:43.250" v="2634"/>
          <ac:spMkLst>
            <pc:docMk/>
            <pc:sldMk cId="1952202671" sldId="268"/>
            <ac:spMk id="4" creationId="{59C13E23-0D36-4510-ACA2-AD6F1F207F77}"/>
          </ac:spMkLst>
        </pc:spChg>
      </pc:sldChg>
    </pc:docChg>
  </pc:docChgLst>
  <pc:docChgLst>
    <pc:chgData name="Yeap Xin Wei (DS/DIGITAL)" userId="95331e58-7180-479c-97bd-2915e4cbf8b7" providerId="ADAL" clId="{505DBECE-2268-473F-9D15-61F5D52E01DC}"/>
    <pc:docChg chg="undo redo custSel addSld delSld modSld sldOrd modNotesMaster modHandout">
      <pc:chgData name="Yeap Xin Wei (DS/DIGITAL)" userId="95331e58-7180-479c-97bd-2915e4cbf8b7" providerId="ADAL" clId="{505DBECE-2268-473F-9D15-61F5D52E01DC}" dt="2021-10-08T07:18:50.453" v="475716"/>
      <pc:docMkLst>
        <pc:docMk/>
      </pc:docMkLst>
      <pc:sldChg chg="delSp modSp mod modNotes">
        <pc:chgData name="Yeap Xin Wei (DS/DIGITAL)" userId="95331e58-7180-479c-97bd-2915e4cbf8b7" providerId="ADAL" clId="{505DBECE-2268-473F-9D15-61F5D52E01DC}" dt="2021-10-08T07:18:50.234" v="475291"/>
        <pc:sldMkLst>
          <pc:docMk/>
          <pc:sldMk cId="3036212097" sldId="257"/>
        </pc:sldMkLst>
        <pc:spChg chg="mod">
          <ac:chgData name="Yeap Xin Wei (DS/DIGITAL)" userId="95331e58-7180-479c-97bd-2915e4cbf8b7" providerId="ADAL" clId="{505DBECE-2268-473F-9D15-61F5D52E01DC}" dt="2021-10-06T08:46:28.186" v="825" actId="20577"/>
          <ac:spMkLst>
            <pc:docMk/>
            <pc:sldMk cId="3036212097" sldId="257"/>
            <ac:spMk id="2" creationId="{7A9DC750-C44D-44A3-A71D-4CCAC82E8D24}"/>
          </ac:spMkLst>
        </pc:spChg>
        <pc:spChg chg="mod">
          <ac:chgData name="Yeap Xin Wei (DS/DIGITAL)" userId="95331e58-7180-479c-97bd-2915e4cbf8b7" providerId="ADAL" clId="{505DBECE-2268-473F-9D15-61F5D52E01DC}" dt="2021-10-08T07:18:32.863" v="473848" actId="20577"/>
          <ac:spMkLst>
            <pc:docMk/>
            <pc:sldMk cId="3036212097" sldId="257"/>
            <ac:spMk id="3" creationId="{AC1D9101-813A-4873-AE93-1020B7D259BC}"/>
          </ac:spMkLst>
        </pc:spChg>
        <pc:spChg chg="del mod">
          <ac:chgData name="Yeap Xin Wei (DS/DIGITAL)" userId="95331e58-7180-479c-97bd-2915e4cbf8b7" providerId="ADAL" clId="{505DBECE-2268-473F-9D15-61F5D52E01DC}" dt="2021-10-08T07:18:03.852" v="471955" actId="478"/>
          <ac:spMkLst>
            <pc:docMk/>
            <pc:sldMk cId="3036212097" sldId="257"/>
            <ac:spMk id="4" creationId="{0365D353-C99B-4855-BCD5-8687BE6AF8A7}"/>
          </ac:spMkLst>
        </pc:spChg>
        <pc:spChg chg="mod">
          <ac:chgData name="Yeap Xin Wei (DS/DIGITAL)" userId="95331e58-7180-479c-97bd-2915e4cbf8b7" providerId="ADAL" clId="{505DBECE-2268-473F-9D15-61F5D52E01DC}" dt="2021-10-06T08:43:29.717" v="13" actId="20577"/>
          <ac:spMkLst>
            <pc:docMk/>
            <pc:sldMk cId="3036212097" sldId="257"/>
            <ac:spMk id="5" creationId="{FB80E30B-7FBC-455A-B1B3-1D7CDF5BDD07}"/>
          </ac:spMkLst>
        </pc:spChg>
        <pc:spChg chg="mod modVis">
          <ac:chgData name="Yeap Xin Wei (DS/DIGITAL)" userId="95331e58-7180-479c-97bd-2915e4cbf8b7" providerId="ADAL" clId="{505DBECE-2268-473F-9D15-61F5D52E01DC}" dt="2021-10-08T07:18:49.985" v="474801"/>
          <ac:spMkLst>
            <pc:docMk/>
            <pc:sldMk cId="3036212097" sldId="257"/>
            <ac:spMk id="6" creationId="{840E62D2-A5AE-49F2-A547-9411617DC128}"/>
          </ac:spMkLst>
        </pc:spChg>
      </pc:sldChg>
      <pc:sldChg chg="modSp mod modNotes">
        <pc:chgData name="Yeap Xin Wei (DS/DIGITAL)" userId="95331e58-7180-479c-97bd-2915e4cbf8b7" providerId="ADAL" clId="{505DBECE-2268-473F-9D15-61F5D52E01DC}" dt="2021-10-08T07:18:50.444" v="475699"/>
        <pc:sldMkLst>
          <pc:docMk/>
          <pc:sldMk cId="4088732047" sldId="260"/>
        </pc:sldMkLst>
        <pc:spChg chg="mod modVis">
          <ac:chgData name="Yeap Xin Wei (DS/DIGITAL)" userId="95331e58-7180-479c-97bd-2915e4cbf8b7" providerId="ADAL" clId="{505DBECE-2268-473F-9D15-61F5D52E01DC}" dt="2021-10-08T07:18:50.212" v="475257"/>
          <ac:spMkLst>
            <pc:docMk/>
            <pc:sldMk cId="4088732047" sldId="260"/>
            <ac:spMk id="3" creationId="{DCA6579C-9F65-4CDC-A881-D941354C90D8}"/>
          </ac:spMkLst>
        </pc:spChg>
      </pc:sldChg>
      <pc:sldChg chg="addSp delSp modSp mod modNotes">
        <pc:chgData name="Yeap Xin Wei (DS/DIGITAL)" userId="95331e58-7180-479c-97bd-2915e4cbf8b7" providerId="ADAL" clId="{505DBECE-2268-473F-9D15-61F5D52E01DC}" dt="2021-10-08T07:18:50.242" v="475308"/>
        <pc:sldMkLst>
          <pc:docMk/>
          <pc:sldMk cId="1533882975" sldId="261"/>
        </pc:sldMkLst>
        <pc:spChg chg="mod">
          <ac:chgData name="Yeap Xin Wei (DS/DIGITAL)" userId="95331e58-7180-479c-97bd-2915e4cbf8b7" providerId="ADAL" clId="{505DBECE-2268-473F-9D15-61F5D52E01DC}" dt="2021-10-07T02:39:27.688" v="133502" actId="6549"/>
          <ac:spMkLst>
            <pc:docMk/>
            <pc:sldMk cId="1533882975" sldId="261"/>
            <ac:spMk id="2" creationId="{F0A83364-C9EE-4507-8561-87792EA9C18F}"/>
          </ac:spMkLst>
        </pc:spChg>
        <pc:spChg chg="mod modVis">
          <ac:chgData name="Yeap Xin Wei (DS/DIGITAL)" userId="95331e58-7180-479c-97bd-2915e4cbf8b7" providerId="ADAL" clId="{505DBECE-2268-473F-9D15-61F5D52E01DC}" dt="2021-10-08T07:18:49.995" v="474820"/>
          <ac:spMkLst>
            <pc:docMk/>
            <pc:sldMk cId="1533882975" sldId="261"/>
            <ac:spMk id="4" creationId="{594E1059-EC18-40CD-84EE-F81A94BF3309}"/>
          </ac:spMkLst>
        </pc:spChg>
        <pc:spChg chg="add del ord">
          <ac:chgData name="Yeap Xin Wei (DS/DIGITAL)" userId="95331e58-7180-479c-97bd-2915e4cbf8b7" providerId="ADAL" clId="{505DBECE-2268-473F-9D15-61F5D52E01DC}" dt="2021-10-06T08:51:26.482" v="9228"/>
          <ac:spMkLst>
            <pc:docMk/>
            <pc:sldMk cId="1533882975" sldId="261"/>
            <ac:spMk id="7" creationId="{A54590CC-AA87-482D-AF63-95B6510AC3BC}"/>
          </ac:spMkLst>
        </pc:spChg>
        <pc:spChg chg="ord">
          <ac:chgData name="Yeap Xin Wei (DS/DIGITAL)" userId="95331e58-7180-479c-97bd-2915e4cbf8b7" providerId="ADAL" clId="{505DBECE-2268-473F-9D15-61F5D52E01DC}" dt="2021-10-06T08:51:32.079" v="10021"/>
          <ac:spMkLst>
            <pc:docMk/>
            <pc:sldMk cId="1533882975" sldId="261"/>
            <ac:spMk id="9" creationId="{ED999765-A1CF-43F8-9CBE-904421B20B6D}"/>
          </ac:spMkLst>
        </pc:spChg>
        <pc:spChg chg="del">
          <ac:chgData name="Yeap Xin Wei (DS/DIGITAL)" userId="95331e58-7180-479c-97bd-2915e4cbf8b7" providerId="ADAL" clId="{505DBECE-2268-473F-9D15-61F5D52E01DC}" dt="2021-10-06T08:48:21.157" v="2414" actId="478"/>
          <ac:spMkLst>
            <pc:docMk/>
            <pc:sldMk cId="1533882975" sldId="261"/>
            <ac:spMk id="10" creationId="{056127ED-7A88-43B4-9641-BF695620FAE9}"/>
          </ac:spMkLst>
        </pc:spChg>
        <pc:spChg chg="add del mod">
          <ac:chgData name="Yeap Xin Wei (DS/DIGITAL)" userId="95331e58-7180-479c-97bd-2915e4cbf8b7" providerId="ADAL" clId="{505DBECE-2268-473F-9D15-61F5D52E01DC}" dt="2021-10-06T08:51:20.816" v="9225"/>
          <ac:spMkLst>
            <pc:docMk/>
            <pc:sldMk cId="1533882975" sldId="261"/>
            <ac:spMk id="13" creationId="{AC983948-04D0-4CDE-97D0-059BEE302442}"/>
          </ac:spMkLst>
        </pc:spChg>
        <pc:spChg chg="add mod ord">
          <ac:chgData name="Yeap Xin Wei (DS/DIGITAL)" userId="95331e58-7180-479c-97bd-2915e4cbf8b7" providerId="ADAL" clId="{505DBECE-2268-473F-9D15-61F5D52E01DC}" dt="2021-10-06T08:51:35.753" v="10022" actId="1076"/>
          <ac:spMkLst>
            <pc:docMk/>
            <pc:sldMk cId="1533882975" sldId="261"/>
            <ac:spMk id="14" creationId="{4AD880C2-3406-4EAF-947C-C6E51DFF9B9E}"/>
          </ac:spMkLst>
        </pc:spChg>
        <pc:picChg chg="add del mod">
          <ac:chgData name="Yeap Xin Wei (DS/DIGITAL)" userId="95331e58-7180-479c-97bd-2915e4cbf8b7" providerId="ADAL" clId="{505DBECE-2268-473F-9D15-61F5D52E01DC}" dt="2021-10-06T08:50:36.944" v="6212" actId="478"/>
          <ac:picMkLst>
            <pc:docMk/>
            <pc:sldMk cId="1533882975" sldId="261"/>
            <ac:picMk id="5" creationId="{EF3BE63B-E188-47EF-9BE9-D7A9E0617A1E}"/>
          </ac:picMkLst>
        </pc:picChg>
        <pc:picChg chg="add del mod">
          <ac:chgData name="Yeap Xin Wei (DS/DIGITAL)" userId="95331e58-7180-479c-97bd-2915e4cbf8b7" providerId="ADAL" clId="{505DBECE-2268-473F-9D15-61F5D52E01DC}" dt="2021-10-06T08:51:26.482" v="9228"/>
          <ac:picMkLst>
            <pc:docMk/>
            <pc:sldMk cId="1533882975" sldId="261"/>
            <ac:picMk id="6" creationId="{09BBA168-B792-4D88-87E9-7794AD0AFCE2}"/>
          </ac:picMkLst>
        </pc:picChg>
        <pc:picChg chg="mod">
          <ac:chgData name="Yeap Xin Wei (DS/DIGITAL)" userId="95331e58-7180-479c-97bd-2915e4cbf8b7" providerId="ADAL" clId="{505DBECE-2268-473F-9D15-61F5D52E01DC}" dt="2021-10-06T08:49:12.376" v="5421"/>
          <ac:picMkLst>
            <pc:docMk/>
            <pc:sldMk cId="1533882975" sldId="261"/>
            <ac:picMk id="11" creationId="{F8E9C3C7-97B6-4D81-8767-45784AD43780}"/>
          </ac:picMkLst>
        </pc:picChg>
        <pc:picChg chg="mod">
          <ac:chgData name="Yeap Xin Wei (DS/DIGITAL)" userId="95331e58-7180-479c-97bd-2915e4cbf8b7" providerId="ADAL" clId="{505DBECE-2268-473F-9D15-61F5D52E01DC}" dt="2021-10-06T08:51:57.302" v="10813" actId="14861"/>
          <ac:picMkLst>
            <pc:docMk/>
            <pc:sldMk cId="1533882975" sldId="261"/>
            <ac:picMk id="15" creationId="{6E8C7F68-338C-48A8-86E1-A609204B795F}"/>
          </ac:picMkLst>
        </pc:picChg>
        <pc:picChg chg="del">
          <ac:chgData name="Yeap Xin Wei (DS/DIGITAL)" userId="95331e58-7180-479c-97bd-2915e4cbf8b7" providerId="ADAL" clId="{505DBECE-2268-473F-9D15-61F5D52E01DC}" dt="2021-10-06T08:48:19.544" v="2413" actId="478"/>
          <ac:picMkLst>
            <pc:docMk/>
            <pc:sldMk cId="1533882975" sldId="261"/>
            <ac:picMk id="1026" creationId="{6AB05995-2AF3-4212-AC06-F40D61D57D17}"/>
          </ac:picMkLst>
        </pc:picChg>
        <pc:picChg chg="del">
          <ac:chgData name="Yeap Xin Wei (DS/DIGITAL)" userId="95331e58-7180-479c-97bd-2915e4cbf8b7" providerId="ADAL" clId="{505DBECE-2268-473F-9D15-61F5D52E01DC}" dt="2021-10-06T08:52:17.016" v="11604" actId="478"/>
          <ac:picMkLst>
            <pc:docMk/>
            <pc:sldMk cId="1533882975" sldId="261"/>
            <ac:picMk id="1028" creationId="{DC6DAF7E-9298-4607-8FB4-7E3EE7E7BB95}"/>
          </ac:picMkLst>
        </pc:picChg>
        <pc:picChg chg="add del mod">
          <ac:chgData name="Yeap Xin Wei (DS/DIGITAL)" userId="95331e58-7180-479c-97bd-2915e4cbf8b7" providerId="ADAL" clId="{505DBECE-2268-473F-9D15-61F5D52E01DC}" dt="2021-10-06T09:03:05.909" v="23818" actId="478"/>
          <ac:picMkLst>
            <pc:docMk/>
            <pc:sldMk cId="1533882975" sldId="261"/>
            <ac:picMk id="1030" creationId="{69C16E13-D848-43F9-859D-0C40D839E6DE}"/>
          </ac:picMkLst>
        </pc:picChg>
      </pc:sldChg>
      <pc:sldChg chg="modSp del mod modNotes">
        <pc:chgData name="Yeap Xin Wei (DS/DIGITAL)" userId="95331e58-7180-479c-97bd-2915e4cbf8b7" providerId="ADAL" clId="{505DBECE-2268-473F-9D15-61F5D52E01DC}" dt="2021-10-06T09:57:43.819" v="91917" actId="47"/>
        <pc:sldMkLst>
          <pc:docMk/>
          <pc:sldMk cId="3257128457" sldId="262"/>
        </pc:sldMkLst>
        <pc:spChg chg="mod modVis">
          <ac:chgData name="Yeap Xin Wei (DS/DIGITAL)" userId="95331e58-7180-479c-97bd-2915e4cbf8b7" providerId="ADAL" clId="{505DBECE-2268-473F-9D15-61F5D52E01DC}" dt="2021-10-06T09:57:35.027" v="91185"/>
          <ac:spMkLst>
            <pc:docMk/>
            <pc:sldMk cId="3257128457" sldId="262"/>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660750239" sldId="263"/>
        </pc:sldMkLst>
        <pc:spChg chg="mod modVis">
          <ac:chgData name="Yeap Xin Wei (DS/DIGITAL)" userId="95331e58-7180-479c-97bd-2915e4cbf8b7" providerId="ADAL" clId="{505DBECE-2268-473F-9D15-61F5D52E01DC}" dt="2021-10-06T09:57:35.037" v="91204"/>
          <ac:spMkLst>
            <pc:docMk/>
            <pc:sldMk cId="2660750239" sldId="263"/>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401022928" sldId="264"/>
        </pc:sldMkLst>
        <pc:spChg chg="mod modVis">
          <ac:chgData name="Yeap Xin Wei (DS/DIGITAL)" userId="95331e58-7180-479c-97bd-2915e4cbf8b7" providerId="ADAL" clId="{505DBECE-2268-473F-9D15-61F5D52E01DC}" dt="2021-10-06T09:57:35.046" v="91223"/>
          <ac:spMkLst>
            <pc:docMk/>
            <pc:sldMk cId="2401022928" sldId="264"/>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3805549867" sldId="266"/>
        </pc:sldMkLst>
        <pc:spChg chg="mod modVis">
          <ac:chgData name="Yeap Xin Wei (DS/DIGITAL)" userId="95331e58-7180-479c-97bd-2915e4cbf8b7" providerId="ADAL" clId="{505DBECE-2268-473F-9D15-61F5D52E01DC}" dt="2021-10-06T09:57:35.055" v="91242"/>
          <ac:spMkLst>
            <pc:docMk/>
            <pc:sldMk cId="3805549867" sldId="266"/>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955264347" sldId="267"/>
        </pc:sldMkLst>
        <pc:spChg chg="mod modVis">
          <ac:chgData name="Yeap Xin Wei (DS/DIGITAL)" userId="95331e58-7180-479c-97bd-2915e4cbf8b7" providerId="ADAL" clId="{505DBECE-2268-473F-9D15-61F5D52E01DC}" dt="2021-10-06T09:57:35.064" v="91261"/>
          <ac:spMkLst>
            <pc:docMk/>
            <pc:sldMk cId="2955264347" sldId="267"/>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1266114722" sldId="268"/>
        </pc:sldMkLst>
        <pc:spChg chg="mod modVis">
          <ac:chgData name="Yeap Xin Wei (DS/DIGITAL)" userId="95331e58-7180-479c-97bd-2915e4cbf8b7" providerId="ADAL" clId="{505DBECE-2268-473F-9D15-61F5D52E01DC}" dt="2021-10-06T09:57:35.073" v="91280"/>
          <ac:spMkLst>
            <pc:docMk/>
            <pc:sldMk cId="1266114722" sldId="268"/>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1162102029" sldId="269"/>
        </pc:sldMkLst>
        <pc:spChg chg="mod modVis">
          <ac:chgData name="Yeap Xin Wei (DS/DIGITAL)" userId="95331e58-7180-479c-97bd-2915e4cbf8b7" providerId="ADAL" clId="{505DBECE-2268-473F-9D15-61F5D52E01DC}" dt="2021-10-06T09:57:35.081" v="91299"/>
          <ac:spMkLst>
            <pc:docMk/>
            <pc:sldMk cId="1162102029" sldId="269"/>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781819956" sldId="270"/>
        </pc:sldMkLst>
        <pc:spChg chg="mod modVis">
          <ac:chgData name="Yeap Xin Wei (DS/DIGITAL)" userId="95331e58-7180-479c-97bd-2915e4cbf8b7" providerId="ADAL" clId="{505DBECE-2268-473F-9D15-61F5D52E01DC}" dt="2021-10-06T09:57:35.090" v="91318"/>
          <ac:spMkLst>
            <pc:docMk/>
            <pc:sldMk cId="781819956" sldId="270"/>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1620011678" sldId="272"/>
        </pc:sldMkLst>
        <pc:spChg chg="mod modVis">
          <ac:chgData name="Yeap Xin Wei (DS/DIGITAL)" userId="95331e58-7180-479c-97bd-2915e4cbf8b7" providerId="ADAL" clId="{505DBECE-2268-473F-9D15-61F5D52E01DC}" dt="2021-10-06T09:57:35.099" v="91337"/>
          <ac:spMkLst>
            <pc:docMk/>
            <pc:sldMk cId="1620011678" sldId="272"/>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690410100" sldId="273"/>
        </pc:sldMkLst>
        <pc:spChg chg="mod modVis">
          <ac:chgData name="Yeap Xin Wei (DS/DIGITAL)" userId="95331e58-7180-479c-97bd-2915e4cbf8b7" providerId="ADAL" clId="{505DBECE-2268-473F-9D15-61F5D52E01DC}" dt="2021-10-06T09:57:35.108" v="91356"/>
          <ac:spMkLst>
            <pc:docMk/>
            <pc:sldMk cId="690410100" sldId="273"/>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334164411" sldId="274"/>
        </pc:sldMkLst>
        <pc:spChg chg="mod modVis">
          <ac:chgData name="Yeap Xin Wei (DS/DIGITAL)" userId="95331e58-7180-479c-97bd-2915e4cbf8b7" providerId="ADAL" clId="{505DBECE-2268-473F-9D15-61F5D52E01DC}" dt="2021-10-06T09:57:35.116" v="91375"/>
          <ac:spMkLst>
            <pc:docMk/>
            <pc:sldMk cId="334164411" sldId="274"/>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537495122" sldId="275"/>
        </pc:sldMkLst>
        <pc:spChg chg="mod modVis">
          <ac:chgData name="Yeap Xin Wei (DS/DIGITAL)" userId="95331e58-7180-479c-97bd-2915e4cbf8b7" providerId="ADAL" clId="{505DBECE-2268-473F-9D15-61F5D52E01DC}" dt="2021-10-06T09:57:35.125" v="91394"/>
          <ac:spMkLst>
            <pc:docMk/>
            <pc:sldMk cId="2537495122" sldId="275"/>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1563246520" sldId="276"/>
        </pc:sldMkLst>
        <pc:spChg chg="mod modVis">
          <ac:chgData name="Yeap Xin Wei (DS/DIGITAL)" userId="95331e58-7180-479c-97bd-2915e4cbf8b7" providerId="ADAL" clId="{505DBECE-2268-473F-9D15-61F5D52E01DC}" dt="2021-10-06T09:57:35.152" v="91451"/>
          <ac:spMkLst>
            <pc:docMk/>
            <pc:sldMk cId="1563246520" sldId="276"/>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1851343597" sldId="277"/>
        </pc:sldMkLst>
        <pc:spChg chg="mod modVis">
          <ac:chgData name="Yeap Xin Wei (DS/DIGITAL)" userId="95331e58-7180-479c-97bd-2915e4cbf8b7" providerId="ADAL" clId="{505DBECE-2268-473F-9D15-61F5D52E01DC}" dt="2021-10-06T09:57:35.134" v="91413"/>
          <ac:spMkLst>
            <pc:docMk/>
            <pc:sldMk cId="1851343597" sldId="277"/>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299465506" sldId="278"/>
        </pc:sldMkLst>
        <pc:spChg chg="mod modVis">
          <ac:chgData name="Yeap Xin Wei (DS/DIGITAL)" userId="95331e58-7180-479c-97bd-2915e4cbf8b7" providerId="ADAL" clId="{505DBECE-2268-473F-9D15-61F5D52E01DC}" dt="2021-10-06T09:57:35.143" v="91432"/>
          <ac:spMkLst>
            <pc:docMk/>
            <pc:sldMk cId="2299465506" sldId="278"/>
            <ac:spMk id="4" creationId="{594E1059-EC18-40CD-84EE-F81A94BF3309}"/>
          </ac:spMkLst>
        </pc:spChg>
      </pc:sldChg>
      <pc:sldChg chg="modSp del mod modNotes">
        <pc:chgData name="Yeap Xin Wei (DS/DIGITAL)" userId="95331e58-7180-479c-97bd-2915e4cbf8b7" providerId="ADAL" clId="{505DBECE-2268-473F-9D15-61F5D52E01DC}" dt="2021-10-06T09:57:43.819" v="91917" actId="47"/>
        <pc:sldMkLst>
          <pc:docMk/>
          <pc:sldMk cId="2606479559" sldId="279"/>
        </pc:sldMkLst>
        <pc:spChg chg="mod modVis">
          <ac:chgData name="Yeap Xin Wei (DS/DIGITAL)" userId="95331e58-7180-479c-97bd-2915e4cbf8b7" providerId="ADAL" clId="{505DBECE-2268-473F-9D15-61F5D52E01DC}" dt="2021-10-06T09:57:35.161" v="91470"/>
          <ac:spMkLst>
            <pc:docMk/>
            <pc:sldMk cId="2606479559" sldId="279"/>
            <ac:spMk id="4" creationId="{594E1059-EC18-40CD-84EE-F81A94BF3309}"/>
          </ac:spMkLst>
        </pc:spChg>
      </pc:sldChg>
      <pc:sldChg chg="modSp del mod modNotes">
        <pc:chgData name="Yeap Xin Wei (DS/DIGITAL)" userId="95331e58-7180-479c-97bd-2915e4cbf8b7" providerId="ADAL" clId="{505DBECE-2268-473F-9D15-61F5D52E01DC}" dt="2021-10-06T09:22:39.328" v="28701" actId="47"/>
        <pc:sldMkLst>
          <pc:docMk/>
          <pc:sldMk cId="283540300" sldId="280"/>
        </pc:sldMkLst>
        <pc:spChg chg="mod modVis">
          <ac:chgData name="Yeap Xin Wei (DS/DIGITAL)" userId="95331e58-7180-479c-97bd-2915e4cbf8b7" providerId="ADAL" clId="{505DBECE-2268-473F-9D15-61F5D52E01DC}" dt="2021-10-06T09:20:50.888" v="28290"/>
          <ac:spMkLst>
            <pc:docMk/>
            <pc:sldMk cId="283540300" sldId="280"/>
            <ac:spMk id="4" creationId="{28C5B3FA-5EBE-4663-8B1A-0D9CD7B594AD}"/>
          </ac:spMkLst>
        </pc:spChg>
      </pc:sldChg>
      <pc:sldChg chg="addSp delSp modSp add mod delAnim modAnim modNotes">
        <pc:chgData name="Yeap Xin Wei (DS/DIGITAL)" userId="95331e58-7180-479c-97bd-2915e4cbf8b7" providerId="ADAL" clId="{505DBECE-2268-473F-9D15-61F5D52E01DC}" dt="2021-10-08T07:18:50.328" v="475478"/>
        <pc:sldMkLst>
          <pc:docMk/>
          <pc:sldMk cId="938129084" sldId="280"/>
        </pc:sldMkLst>
        <pc:spChg chg="mod">
          <ac:chgData name="Yeap Xin Wei (DS/DIGITAL)" userId="95331e58-7180-479c-97bd-2915e4cbf8b7" providerId="ADAL" clId="{505DBECE-2268-473F-9D15-61F5D52E01DC}" dt="2021-10-07T02:39:31.161" v="133506" actId="6549"/>
          <ac:spMkLst>
            <pc:docMk/>
            <pc:sldMk cId="938129084" sldId="280"/>
            <ac:spMk id="3" creationId="{68AE180F-85D1-4545-9716-99DFDDA26031}"/>
          </ac:spMkLst>
        </pc:spChg>
        <pc:spChg chg="mod modVis">
          <ac:chgData name="Yeap Xin Wei (DS/DIGITAL)" userId="95331e58-7180-479c-97bd-2915e4cbf8b7" providerId="ADAL" clId="{505DBECE-2268-473F-9D15-61F5D52E01DC}" dt="2021-10-08T07:18:50.089" v="475010"/>
          <ac:spMkLst>
            <pc:docMk/>
            <pc:sldMk cId="938129084" sldId="280"/>
            <ac:spMk id="4" creationId="{594E1059-EC18-40CD-84EE-F81A94BF3309}"/>
          </ac:spMkLst>
        </pc:spChg>
        <pc:spChg chg="add mod topLvl">
          <ac:chgData name="Yeap Xin Wei (DS/DIGITAL)" userId="95331e58-7180-479c-97bd-2915e4cbf8b7" providerId="ADAL" clId="{505DBECE-2268-473F-9D15-61F5D52E01DC}" dt="2021-10-06T09:53:14.920" v="85169" actId="164"/>
          <ac:spMkLst>
            <pc:docMk/>
            <pc:sldMk cId="938129084" sldId="280"/>
            <ac:spMk id="6" creationId="{85A0499F-7A36-41D1-B449-8747A605F0EC}"/>
          </ac:spMkLst>
        </pc:spChg>
        <pc:spChg chg="add mod">
          <ac:chgData name="Yeap Xin Wei (DS/DIGITAL)" userId="95331e58-7180-479c-97bd-2915e4cbf8b7" providerId="ADAL" clId="{505DBECE-2268-473F-9D15-61F5D52E01DC}" dt="2021-10-06T10:16:49.204" v="125409" actId="1076"/>
          <ac:spMkLst>
            <pc:docMk/>
            <pc:sldMk cId="938129084" sldId="280"/>
            <ac:spMk id="9" creationId="{3B0F3372-BF00-4A38-8D62-03C377D64715}"/>
          </ac:spMkLst>
        </pc:spChg>
        <pc:spChg chg="del">
          <ac:chgData name="Yeap Xin Wei (DS/DIGITAL)" userId="95331e58-7180-479c-97bd-2915e4cbf8b7" providerId="ADAL" clId="{505DBECE-2268-473F-9D15-61F5D52E01DC}" dt="2021-10-06T09:24:50.539" v="30234" actId="478"/>
          <ac:spMkLst>
            <pc:docMk/>
            <pc:sldMk cId="938129084" sldId="280"/>
            <ac:spMk id="14" creationId="{2E73273E-3AEB-4C6E-ADBC-DCDCAAEF9BE4}"/>
          </ac:spMkLst>
        </pc:spChg>
        <pc:spChg chg="add mod topLvl">
          <ac:chgData name="Yeap Xin Wei (DS/DIGITAL)" userId="95331e58-7180-479c-97bd-2915e4cbf8b7" providerId="ADAL" clId="{505DBECE-2268-473F-9D15-61F5D52E01DC}" dt="2021-10-06T09:53:19.766" v="85170" actId="164"/>
          <ac:spMkLst>
            <pc:docMk/>
            <pc:sldMk cId="938129084" sldId="280"/>
            <ac:spMk id="18" creationId="{AF1491C6-36C8-47F7-A4EC-E42836BA4CAE}"/>
          </ac:spMkLst>
        </pc:spChg>
        <pc:spChg chg="del">
          <ac:chgData name="Yeap Xin Wei (DS/DIGITAL)" userId="95331e58-7180-479c-97bd-2915e4cbf8b7" providerId="ADAL" clId="{505DBECE-2268-473F-9D15-61F5D52E01DC}" dt="2021-10-06T09:24:50.539" v="30234" actId="478"/>
          <ac:spMkLst>
            <pc:docMk/>
            <pc:sldMk cId="938129084" sldId="280"/>
            <ac:spMk id="19" creationId="{571B75E7-08ED-470C-BA97-A72FF5519293}"/>
          </ac:spMkLst>
        </pc:spChg>
        <pc:spChg chg="add mod topLvl">
          <ac:chgData name="Yeap Xin Wei (DS/DIGITAL)" userId="95331e58-7180-479c-97bd-2915e4cbf8b7" providerId="ADAL" clId="{505DBECE-2268-473F-9D15-61F5D52E01DC}" dt="2021-10-06T09:53:21.482" v="85171" actId="164"/>
          <ac:spMkLst>
            <pc:docMk/>
            <pc:sldMk cId="938129084" sldId="280"/>
            <ac:spMk id="20" creationId="{548159A7-2D83-47BE-A9BF-C1F8131DF66C}"/>
          </ac:spMkLst>
        </pc:spChg>
        <pc:spChg chg="add mod topLvl">
          <ac:chgData name="Yeap Xin Wei (DS/DIGITAL)" userId="95331e58-7180-479c-97bd-2915e4cbf8b7" providerId="ADAL" clId="{505DBECE-2268-473F-9D15-61F5D52E01DC}" dt="2021-10-06T09:53:11.184" v="84378" actId="164"/>
          <ac:spMkLst>
            <pc:docMk/>
            <pc:sldMk cId="938129084" sldId="280"/>
            <ac:spMk id="21" creationId="{0FF95C9D-3867-4E1E-90B1-E94764BC747F}"/>
          </ac:spMkLst>
        </pc:spChg>
        <pc:spChg chg="add mod">
          <ac:chgData name="Yeap Xin Wei (DS/DIGITAL)" userId="95331e58-7180-479c-97bd-2915e4cbf8b7" providerId="ADAL" clId="{505DBECE-2268-473F-9D15-61F5D52E01DC}" dt="2021-10-06T10:17:05.595" v="126922" actId="2711"/>
          <ac:spMkLst>
            <pc:docMk/>
            <pc:sldMk cId="938129084" sldId="280"/>
            <ac:spMk id="23" creationId="{719124DD-7D55-49BF-9C6D-186040A98386}"/>
          </ac:spMkLst>
        </pc:spChg>
        <pc:grpChg chg="add del mod">
          <ac:chgData name="Yeap Xin Wei (DS/DIGITAL)" userId="95331e58-7180-479c-97bd-2915e4cbf8b7" providerId="ADAL" clId="{505DBECE-2268-473F-9D15-61F5D52E01DC}" dt="2021-10-06T09:53:04.569" v="84377" actId="165"/>
          <ac:grpSpMkLst>
            <pc:docMk/>
            <pc:sldMk cId="938129084" sldId="280"/>
            <ac:grpSpMk id="7" creationId="{E87DC800-8E5C-45F0-A7A1-E76B551F6334}"/>
          </ac:grpSpMkLst>
        </pc:grpChg>
        <pc:grpChg chg="add mod">
          <ac:chgData name="Yeap Xin Wei (DS/DIGITAL)" userId="95331e58-7180-479c-97bd-2915e4cbf8b7" providerId="ADAL" clId="{505DBECE-2268-473F-9D15-61F5D52E01DC}" dt="2021-10-06T09:53:11.184" v="84378" actId="164"/>
          <ac:grpSpMkLst>
            <pc:docMk/>
            <pc:sldMk cId="938129084" sldId="280"/>
            <ac:grpSpMk id="10" creationId="{45DFEC9A-B167-41C6-B7D7-71ED3D0B582B}"/>
          </ac:grpSpMkLst>
        </pc:grpChg>
        <pc:grpChg chg="add mod">
          <ac:chgData name="Yeap Xin Wei (DS/DIGITAL)" userId="95331e58-7180-479c-97bd-2915e4cbf8b7" providerId="ADAL" clId="{505DBECE-2268-473F-9D15-61F5D52E01DC}" dt="2021-10-06T09:53:14.920" v="85169" actId="164"/>
          <ac:grpSpMkLst>
            <pc:docMk/>
            <pc:sldMk cId="938129084" sldId="280"/>
            <ac:grpSpMk id="11" creationId="{F6709997-32B4-46D4-A7A0-EC1E9A186491}"/>
          </ac:grpSpMkLst>
        </pc:grpChg>
        <pc:grpChg chg="add mod">
          <ac:chgData name="Yeap Xin Wei (DS/DIGITAL)" userId="95331e58-7180-479c-97bd-2915e4cbf8b7" providerId="ADAL" clId="{505DBECE-2268-473F-9D15-61F5D52E01DC}" dt="2021-10-06T09:53:19.766" v="85170" actId="164"/>
          <ac:grpSpMkLst>
            <pc:docMk/>
            <pc:sldMk cId="938129084" sldId="280"/>
            <ac:grpSpMk id="15" creationId="{B3068912-50D4-4119-8ED5-D2458157945D}"/>
          </ac:grpSpMkLst>
        </pc:grpChg>
        <pc:grpChg chg="add mod">
          <ac:chgData name="Yeap Xin Wei (DS/DIGITAL)" userId="95331e58-7180-479c-97bd-2915e4cbf8b7" providerId="ADAL" clId="{505DBECE-2268-473F-9D15-61F5D52E01DC}" dt="2021-10-06T09:53:21.482" v="85171" actId="164"/>
          <ac:grpSpMkLst>
            <pc:docMk/>
            <pc:sldMk cId="938129084" sldId="280"/>
            <ac:grpSpMk id="16" creationId="{84FCBE7E-C274-4279-808D-B822EB24F6D2}"/>
          </ac:grpSpMkLst>
        </pc:grpChg>
        <pc:picChg chg="add mod topLvl">
          <ac:chgData name="Yeap Xin Wei (DS/DIGITAL)" userId="95331e58-7180-479c-97bd-2915e4cbf8b7" providerId="ADAL" clId="{505DBECE-2268-473F-9D15-61F5D52E01DC}" dt="2021-10-06T09:53:04.569" v="84377" actId="165"/>
          <ac:picMkLst>
            <pc:docMk/>
            <pc:sldMk cId="938129084" sldId="280"/>
            <ac:picMk id="2" creationId="{0BE04610-53A6-4DE3-B1DF-1F2646891AFC}"/>
          </ac:picMkLst>
        </pc:picChg>
        <pc:picChg chg="add del mod">
          <ac:chgData name="Yeap Xin Wei (DS/DIGITAL)" userId="95331e58-7180-479c-97bd-2915e4cbf8b7" providerId="ADAL" clId="{505DBECE-2268-473F-9D15-61F5D52E01DC}" dt="2021-10-06T09:26:41.141" v="33422" actId="478"/>
          <ac:picMkLst>
            <pc:docMk/>
            <pc:sldMk cId="938129084" sldId="280"/>
            <ac:picMk id="5" creationId="{1DA2A171-66FB-42C1-80D7-25608DE885B2}"/>
          </ac:picMkLst>
        </pc:picChg>
        <pc:picChg chg="del">
          <ac:chgData name="Yeap Xin Wei (DS/DIGITAL)" userId="95331e58-7180-479c-97bd-2915e4cbf8b7" providerId="ADAL" clId="{505DBECE-2268-473F-9D15-61F5D52E01DC}" dt="2021-10-06T09:22:54.568" v="29478" actId="478"/>
          <ac:picMkLst>
            <pc:docMk/>
            <pc:sldMk cId="938129084" sldId="280"/>
            <ac:picMk id="8" creationId="{5F90D9E6-8778-4EF2-9A52-81CB1B0CD75F}"/>
          </ac:picMkLst>
        </pc:picChg>
        <pc:picChg chg="del">
          <ac:chgData name="Yeap Xin Wei (DS/DIGITAL)" userId="95331e58-7180-479c-97bd-2915e4cbf8b7" providerId="ADAL" clId="{505DBECE-2268-473F-9D15-61F5D52E01DC}" dt="2021-10-06T09:24:48.911" v="30233" actId="478"/>
          <ac:picMkLst>
            <pc:docMk/>
            <pc:sldMk cId="938129084" sldId="280"/>
            <ac:picMk id="12" creationId="{779155DA-4C21-4C2C-A4F0-C955EA0EC972}"/>
          </ac:picMkLst>
        </pc:picChg>
        <pc:picChg chg="del">
          <ac:chgData name="Yeap Xin Wei (DS/DIGITAL)" userId="95331e58-7180-479c-97bd-2915e4cbf8b7" providerId="ADAL" clId="{505DBECE-2268-473F-9D15-61F5D52E01DC}" dt="2021-10-06T09:22:53.889" v="29477" actId="478"/>
          <ac:picMkLst>
            <pc:docMk/>
            <pc:sldMk cId="938129084" sldId="280"/>
            <ac:picMk id="13" creationId="{930A8A8D-C3A9-461F-BBAF-2BDE553417F3}"/>
          </ac:picMkLst>
        </pc:picChg>
        <pc:picChg chg="del">
          <ac:chgData name="Yeap Xin Wei (DS/DIGITAL)" userId="95331e58-7180-479c-97bd-2915e4cbf8b7" providerId="ADAL" clId="{505DBECE-2268-473F-9D15-61F5D52E01DC}" dt="2021-10-06T09:24:50.539" v="30234" actId="478"/>
          <ac:picMkLst>
            <pc:docMk/>
            <pc:sldMk cId="938129084" sldId="280"/>
            <ac:picMk id="2050" creationId="{AB1F586F-4A0F-402E-8448-1994407514E6}"/>
          </ac:picMkLst>
        </pc:picChg>
        <pc:picChg chg="del">
          <ac:chgData name="Yeap Xin Wei (DS/DIGITAL)" userId="95331e58-7180-479c-97bd-2915e4cbf8b7" providerId="ADAL" clId="{505DBECE-2268-473F-9D15-61F5D52E01DC}" dt="2021-10-06T09:24:50.539" v="30234" actId="478"/>
          <ac:picMkLst>
            <pc:docMk/>
            <pc:sldMk cId="938129084" sldId="280"/>
            <ac:picMk id="2052" creationId="{1196ABB4-0334-4E51-AC41-65AB10DCEB6A}"/>
          </ac:picMkLst>
        </pc:picChg>
        <pc:picChg chg="add mod topLvl">
          <ac:chgData name="Yeap Xin Wei (DS/DIGITAL)" userId="95331e58-7180-479c-97bd-2915e4cbf8b7" providerId="ADAL" clId="{505DBECE-2268-473F-9D15-61F5D52E01DC}" dt="2021-10-06T09:53:11.184" v="84378" actId="164"/>
          <ac:picMkLst>
            <pc:docMk/>
            <pc:sldMk cId="938129084" sldId="280"/>
            <ac:picMk id="2054" creationId="{1C20B23E-6EA9-4034-A449-AE4AA9ACFE30}"/>
          </ac:picMkLst>
        </pc:picChg>
        <pc:picChg chg="add mod topLvl">
          <ac:chgData name="Yeap Xin Wei (DS/DIGITAL)" userId="95331e58-7180-479c-97bd-2915e4cbf8b7" providerId="ADAL" clId="{505DBECE-2268-473F-9D15-61F5D52E01DC}" dt="2021-10-06T09:53:14.920" v="85169" actId="164"/>
          <ac:picMkLst>
            <pc:docMk/>
            <pc:sldMk cId="938129084" sldId="280"/>
            <ac:picMk id="2056" creationId="{D84198DB-3E92-40AF-9704-5655A0ECE51B}"/>
          </ac:picMkLst>
        </pc:picChg>
        <pc:picChg chg="add mod topLvl">
          <ac:chgData name="Yeap Xin Wei (DS/DIGITAL)" userId="95331e58-7180-479c-97bd-2915e4cbf8b7" providerId="ADAL" clId="{505DBECE-2268-473F-9D15-61F5D52E01DC}" dt="2021-10-06T09:53:21.482" v="85171" actId="164"/>
          <ac:picMkLst>
            <pc:docMk/>
            <pc:sldMk cId="938129084" sldId="280"/>
            <ac:picMk id="2058" creationId="{E8948983-4116-4C58-A609-CD1C28F3885E}"/>
          </ac:picMkLst>
        </pc:picChg>
        <pc:picChg chg="add mod topLvl">
          <ac:chgData name="Yeap Xin Wei (DS/DIGITAL)" userId="95331e58-7180-479c-97bd-2915e4cbf8b7" providerId="ADAL" clId="{505DBECE-2268-473F-9D15-61F5D52E01DC}" dt="2021-10-06T09:53:19.766" v="85170" actId="164"/>
          <ac:picMkLst>
            <pc:docMk/>
            <pc:sldMk cId="938129084" sldId="280"/>
            <ac:picMk id="2060" creationId="{ECA72E9A-0280-403E-B24A-F50FDB5F8BEF}"/>
          </ac:picMkLst>
        </pc:picChg>
      </pc:sldChg>
      <pc:sldChg chg="addSp delSp modSp add mod ord modAnim modNotes">
        <pc:chgData name="Yeap Xin Wei (DS/DIGITAL)" userId="95331e58-7180-479c-97bd-2915e4cbf8b7" providerId="ADAL" clId="{505DBECE-2268-473F-9D15-61F5D52E01DC}" dt="2021-10-08T07:18:50.259" v="475342"/>
        <pc:sldMkLst>
          <pc:docMk/>
          <pc:sldMk cId="1006763317" sldId="281"/>
        </pc:sldMkLst>
        <pc:spChg chg="mod">
          <ac:chgData name="Yeap Xin Wei (DS/DIGITAL)" userId="95331e58-7180-479c-97bd-2915e4cbf8b7" providerId="ADAL" clId="{505DBECE-2268-473F-9D15-61F5D52E01DC}" dt="2021-10-06T09:53:54.992" v="88400"/>
          <ac:spMkLst>
            <pc:docMk/>
            <pc:sldMk cId="1006763317" sldId="281"/>
            <ac:spMk id="3" creationId="{68AE180F-85D1-4545-9716-99DFDDA26031}"/>
          </ac:spMkLst>
        </pc:spChg>
        <pc:spChg chg="mod modVis">
          <ac:chgData name="Yeap Xin Wei (DS/DIGITAL)" userId="95331e58-7180-479c-97bd-2915e4cbf8b7" providerId="ADAL" clId="{505DBECE-2268-473F-9D15-61F5D52E01DC}" dt="2021-10-08T07:18:50.013" v="474858"/>
          <ac:spMkLst>
            <pc:docMk/>
            <pc:sldMk cId="1006763317" sldId="281"/>
            <ac:spMk id="4" creationId="{594E1059-EC18-40CD-84EE-F81A94BF3309}"/>
          </ac:spMkLst>
        </pc:spChg>
        <pc:spChg chg="add del mod">
          <ac:chgData name="Yeap Xin Wei (DS/DIGITAL)" userId="95331e58-7180-479c-97bd-2915e4cbf8b7" providerId="ADAL" clId="{505DBECE-2268-473F-9D15-61F5D52E01DC}" dt="2021-10-07T07:09:22.423" v="149964" actId="478"/>
          <ac:spMkLst>
            <pc:docMk/>
            <pc:sldMk cId="1006763317" sldId="281"/>
            <ac:spMk id="5" creationId="{AC8B408B-5A0A-4095-8EFE-77C180AE22E5}"/>
          </ac:spMkLst>
        </pc:spChg>
        <pc:spChg chg="add mod">
          <ac:chgData name="Yeap Xin Wei (DS/DIGITAL)" userId="95331e58-7180-479c-97bd-2915e4cbf8b7" providerId="ADAL" clId="{505DBECE-2268-473F-9D15-61F5D52E01DC}" dt="2021-10-07T08:52:43.572" v="174803" actId="1076"/>
          <ac:spMkLst>
            <pc:docMk/>
            <pc:sldMk cId="1006763317" sldId="281"/>
            <ac:spMk id="6" creationId="{34903627-32FE-44B2-95CC-6E99CA4F0B5B}"/>
          </ac:spMkLst>
        </pc:spChg>
        <pc:spChg chg="add mod">
          <ac:chgData name="Yeap Xin Wei (DS/DIGITAL)" userId="95331e58-7180-479c-97bd-2915e4cbf8b7" providerId="ADAL" clId="{505DBECE-2268-473F-9D15-61F5D52E01DC}" dt="2021-10-07T08:52:43.572" v="174803" actId="1076"/>
          <ac:spMkLst>
            <pc:docMk/>
            <pc:sldMk cId="1006763317" sldId="281"/>
            <ac:spMk id="7" creationId="{D677A7EE-888A-4350-A89E-2290926E713C}"/>
          </ac:spMkLst>
        </pc:spChg>
        <pc:spChg chg="add mod topLvl">
          <ac:chgData name="Yeap Xin Wei (DS/DIGITAL)" userId="95331e58-7180-479c-97bd-2915e4cbf8b7" providerId="ADAL" clId="{505DBECE-2268-473F-9D15-61F5D52E01DC}" dt="2021-10-07T08:47:54.044" v="161110" actId="1076"/>
          <ac:spMkLst>
            <pc:docMk/>
            <pc:sldMk cId="1006763317" sldId="281"/>
            <ac:spMk id="8" creationId="{762E2620-3DD7-42DC-8C0E-5EC78851AC76}"/>
          </ac:spMkLst>
        </pc:spChg>
        <pc:spChg chg="add mod topLvl">
          <ac:chgData name="Yeap Xin Wei (DS/DIGITAL)" userId="95331e58-7180-479c-97bd-2915e4cbf8b7" providerId="ADAL" clId="{505DBECE-2268-473F-9D15-61F5D52E01DC}" dt="2021-10-07T08:49:06.476" v="164261" actId="403"/>
          <ac:spMkLst>
            <pc:docMk/>
            <pc:sldMk cId="1006763317" sldId="281"/>
            <ac:spMk id="9" creationId="{F22FBE22-2D1E-4BAD-B70E-73F90FC0E44F}"/>
          </ac:spMkLst>
        </pc:spChg>
        <pc:spChg chg="add del mod">
          <ac:chgData name="Yeap Xin Wei (DS/DIGITAL)" userId="95331e58-7180-479c-97bd-2915e4cbf8b7" providerId="ADAL" clId="{505DBECE-2268-473F-9D15-61F5D52E01DC}" dt="2021-10-07T08:48:22.552" v="162628" actId="207"/>
          <ac:spMkLst>
            <pc:docMk/>
            <pc:sldMk cId="1006763317" sldId="281"/>
            <ac:spMk id="11" creationId="{DA6ABADB-BBE8-4F35-9D4D-F4F8894D62F3}"/>
          </ac:spMkLst>
        </pc:spChg>
        <pc:spChg chg="add mod">
          <ac:chgData name="Yeap Xin Wei (DS/DIGITAL)" userId="95331e58-7180-479c-97bd-2915e4cbf8b7" providerId="ADAL" clId="{505DBECE-2268-473F-9D15-61F5D52E01DC}" dt="2021-10-07T08:48:24.159" v="162629" actId="207"/>
          <ac:spMkLst>
            <pc:docMk/>
            <pc:sldMk cId="1006763317" sldId="281"/>
            <ac:spMk id="12" creationId="{1C6FFA46-2ECE-43BF-8E4E-81F5D83B0B9F}"/>
          </ac:spMkLst>
        </pc:spChg>
        <pc:spChg chg="add mod">
          <ac:chgData name="Yeap Xin Wei (DS/DIGITAL)" userId="95331e58-7180-479c-97bd-2915e4cbf8b7" providerId="ADAL" clId="{505DBECE-2268-473F-9D15-61F5D52E01DC}" dt="2021-10-07T08:48:24.929" v="162630" actId="207"/>
          <ac:spMkLst>
            <pc:docMk/>
            <pc:sldMk cId="1006763317" sldId="281"/>
            <ac:spMk id="13" creationId="{1CB4ADF9-7C9C-4F7F-A804-701EA05E7067}"/>
          </ac:spMkLst>
        </pc:spChg>
        <pc:spChg chg="add mod ord">
          <ac:chgData name="Yeap Xin Wei (DS/DIGITAL)" userId="95331e58-7180-479c-97bd-2915e4cbf8b7" providerId="ADAL" clId="{505DBECE-2268-473F-9D15-61F5D52E01DC}" dt="2021-10-07T08:49:38.881" v="165781" actId="555"/>
          <ac:spMkLst>
            <pc:docMk/>
            <pc:sldMk cId="1006763317" sldId="281"/>
            <ac:spMk id="15" creationId="{152D6CF6-4D03-4B33-833E-AB0DFF6D157F}"/>
          </ac:spMkLst>
        </pc:spChg>
        <pc:spChg chg="add mod">
          <ac:chgData name="Yeap Xin Wei (DS/DIGITAL)" userId="95331e58-7180-479c-97bd-2915e4cbf8b7" providerId="ADAL" clId="{505DBECE-2268-473F-9D15-61F5D52E01DC}" dt="2021-10-07T08:52:36.170" v="174300" actId="1076"/>
          <ac:spMkLst>
            <pc:docMk/>
            <pc:sldMk cId="1006763317" sldId="281"/>
            <ac:spMk id="29" creationId="{536E3BED-EF40-468A-8943-D09B72468E3B}"/>
          </ac:spMkLst>
        </pc:spChg>
        <pc:spChg chg="add mod">
          <ac:chgData name="Yeap Xin Wei (DS/DIGITAL)" userId="95331e58-7180-479c-97bd-2915e4cbf8b7" providerId="ADAL" clId="{505DBECE-2268-473F-9D15-61F5D52E01DC}" dt="2021-10-07T08:52:36.170" v="174300" actId="1076"/>
          <ac:spMkLst>
            <pc:docMk/>
            <pc:sldMk cId="1006763317" sldId="281"/>
            <ac:spMk id="30" creationId="{99084012-16AC-440E-AA42-03F9609F22CA}"/>
          </ac:spMkLst>
        </pc:spChg>
        <pc:spChg chg="add mod">
          <ac:chgData name="Yeap Xin Wei (DS/DIGITAL)" userId="95331e58-7180-479c-97bd-2915e4cbf8b7" providerId="ADAL" clId="{505DBECE-2268-473F-9D15-61F5D52E01DC}" dt="2021-10-07T08:52:36.170" v="174300" actId="1076"/>
          <ac:spMkLst>
            <pc:docMk/>
            <pc:sldMk cId="1006763317" sldId="281"/>
            <ac:spMk id="31" creationId="{ABCD1D30-AD89-4667-9D30-EC21E555BFB7}"/>
          </ac:spMkLst>
        </pc:spChg>
        <pc:spChg chg="add mod ord">
          <ac:chgData name="Yeap Xin Wei (DS/DIGITAL)" userId="95331e58-7180-479c-97bd-2915e4cbf8b7" providerId="ADAL" clId="{505DBECE-2268-473F-9D15-61F5D52E01DC}" dt="2021-10-07T08:49:42.688" v="165782" actId="167"/>
          <ac:spMkLst>
            <pc:docMk/>
            <pc:sldMk cId="1006763317" sldId="281"/>
            <ac:spMk id="32" creationId="{A68C88C5-9888-473A-87F1-BC8ABC23AE5C}"/>
          </ac:spMkLst>
        </pc:spChg>
        <pc:grpChg chg="add del mod">
          <ac:chgData name="Yeap Xin Wei (DS/DIGITAL)" userId="95331e58-7180-479c-97bd-2915e4cbf8b7" providerId="ADAL" clId="{505DBECE-2268-473F-9D15-61F5D52E01DC}" dt="2021-10-07T07:12:06.406" v="151496" actId="165"/>
          <ac:grpSpMkLst>
            <pc:docMk/>
            <pc:sldMk cId="1006763317" sldId="281"/>
            <ac:grpSpMk id="2" creationId="{9408912F-C497-45E0-8D32-AA0097CB90E7}"/>
          </ac:grpSpMkLst>
        </pc:grpChg>
        <pc:picChg chg="add mod">
          <ac:chgData name="Yeap Xin Wei (DS/DIGITAL)" userId="95331e58-7180-479c-97bd-2915e4cbf8b7" providerId="ADAL" clId="{505DBECE-2268-473F-9D15-61F5D52E01DC}" dt="2021-10-07T02:56:57.542" v="142712" actId="14100"/>
          <ac:picMkLst>
            <pc:docMk/>
            <pc:sldMk cId="1006763317" sldId="281"/>
            <ac:picMk id="1026" creationId="{DBF7F07B-B5F2-4C8D-9016-9A580F43F74B}"/>
          </ac:picMkLst>
        </pc:picChg>
        <pc:cxnChg chg="add mod">
          <ac:chgData name="Yeap Xin Wei (DS/DIGITAL)" userId="95331e58-7180-479c-97bd-2915e4cbf8b7" providerId="ADAL" clId="{505DBECE-2268-473F-9D15-61F5D52E01DC}" dt="2021-10-07T08:49:38.881" v="165781" actId="555"/>
          <ac:cxnSpMkLst>
            <pc:docMk/>
            <pc:sldMk cId="1006763317" sldId="281"/>
            <ac:cxnSpMk id="14" creationId="{18157AB3-E9A7-4552-B5FB-435321D80EBD}"/>
          </ac:cxnSpMkLst>
        </pc:cxnChg>
        <pc:cxnChg chg="add mod">
          <ac:chgData name="Yeap Xin Wei (DS/DIGITAL)" userId="95331e58-7180-479c-97bd-2915e4cbf8b7" providerId="ADAL" clId="{505DBECE-2268-473F-9D15-61F5D52E01DC}" dt="2021-10-07T08:49:38.881" v="165781" actId="555"/>
          <ac:cxnSpMkLst>
            <pc:docMk/>
            <pc:sldMk cId="1006763317" sldId="281"/>
            <ac:cxnSpMk id="20" creationId="{D5AD5CD1-A0CD-4368-8216-786DF609C96E}"/>
          </ac:cxnSpMkLst>
        </pc:cxnChg>
        <pc:cxnChg chg="add mod">
          <ac:chgData name="Yeap Xin Wei (DS/DIGITAL)" userId="95331e58-7180-479c-97bd-2915e4cbf8b7" providerId="ADAL" clId="{505DBECE-2268-473F-9D15-61F5D52E01DC}" dt="2021-10-07T08:49:38.881" v="165781" actId="555"/>
          <ac:cxnSpMkLst>
            <pc:docMk/>
            <pc:sldMk cId="1006763317" sldId="281"/>
            <ac:cxnSpMk id="23" creationId="{393A7FF1-5434-4144-B6A4-21DDDF7DB521}"/>
          </ac:cxnSpMkLst>
        </pc:cxnChg>
        <pc:cxnChg chg="add mod">
          <ac:chgData name="Yeap Xin Wei (DS/DIGITAL)" userId="95331e58-7180-479c-97bd-2915e4cbf8b7" providerId="ADAL" clId="{505DBECE-2268-473F-9D15-61F5D52E01DC}" dt="2021-10-07T08:52:36.170" v="174300" actId="1076"/>
          <ac:cxnSpMkLst>
            <pc:docMk/>
            <pc:sldMk cId="1006763317" sldId="281"/>
            <ac:cxnSpMk id="33" creationId="{C8D378F2-7C96-4F5F-9480-5655E5805954}"/>
          </ac:cxnSpMkLst>
        </pc:cxnChg>
        <pc:cxnChg chg="add mod">
          <ac:chgData name="Yeap Xin Wei (DS/DIGITAL)" userId="95331e58-7180-479c-97bd-2915e4cbf8b7" providerId="ADAL" clId="{505DBECE-2268-473F-9D15-61F5D52E01DC}" dt="2021-10-07T08:52:36.170" v="174300" actId="1076"/>
          <ac:cxnSpMkLst>
            <pc:docMk/>
            <pc:sldMk cId="1006763317" sldId="281"/>
            <ac:cxnSpMk id="34" creationId="{42137FCC-0EEC-41B3-AEB7-4B586FC9821F}"/>
          </ac:cxnSpMkLst>
        </pc:cxnChg>
        <pc:cxnChg chg="add mod">
          <ac:chgData name="Yeap Xin Wei (DS/DIGITAL)" userId="95331e58-7180-479c-97bd-2915e4cbf8b7" providerId="ADAL" clId="{505DBECE-2268-473F-9D15-61F5D52E01DC}" dt="2021-10-07T08:52:36.170" v="174300" actId="1076"/>
          <ac:cxnSpMkLst>
            <pc:docMk/>
            <pc:sldMk cId="1006763317" sldId="281"/>
            <ac:cxnSpMk id="35" creationId="{A598AB49-6C7E-4E14-9A81-3A7D2A37BD77}"/>
          </ac:cxnSpMkLst>
        </pc:cxnChg>
      </pc:sldChg>
      <pc:sldChg chg="modSp del mod modNotes">
        <pc:chgData name="Yeap Xin Wei (DS/DIGITAL)" userId="95331e58-7180-479c-97bd-2915e4cbf8b7" providerId="ADAL" clId="{505DBECE-2268-473F-9D15-61F5D52E01DC}" dt="2021-10-06T09:22:39.328" v="28701" actId="47"/>
        <pc:sldMkLst>
          <pc:docMk/>
          <pc:sldMk cId="2060909193" sldId="281"/>
        </pc:sldMkLst>
        <pc:spChg chg="mod modVis">
          <ac:chgData name="Yeap Xin Wei (DS/DIGITAL)" userId="95331e58-7180-479c-97bd-2915e4cbf8b7" providerId="ADAL" clId="{505DBECE-2268-473F-9D15-61F5D52E01DC}" dt="2021-10-06T09:20:50.896" v="28309"/>
          <ac:spMkLst>
            <pc:docMk/>
            <pc:sldMk cId="2060909193" sldId="281"/>
            <ac:spMk id="4" creationId="{28C5B3FA-5EBE-4663-8B1A-0D9CD7B594AD}"/>
          </ac:spMkLst>
        </pc:spChg>
      </pc:sldChg>
      <pc:sldChg chg="addSp delSp modSp add mod ord modNotes">
        <pc:chgData name="Yeap Xin Wei (DS/DIGITAL)" userId="95331e58-7180-479c-97bd-2915e4cbf8b7" providerId="ADAL" clId="{505DBECE-2268-473F-9D15-61F5D52E01DC}" dt="2021-10-08T07:18:50.285" v="475393"/>
        <pc:sldMkLst>
          <pc:docMk/>
          <pc:sldMk cId="990597324" sldId="282"/>
        </pc:sldMkLst>
        <pc:spChg chg="add mod">
          <ac:chgData name="Yeap Xin Wei (DS/DIGITAL)" userId="95331e58-7180-479c-97bd-2915e4cbf8b7" providerId="ADAL" clId="{505DBECE-2268-473F-9D15-61F5D52E01DC}" dt="2021-10-07T08:55:31.274" v="181235" actId="207"/>
          <ac:spMkLst>
            <pc:docMk/>
            <pc:sldMk cId="990597324" sldId="282"/>
            <ac:spMk id="2" creationId="{C0B77547-4BF5-4588-A27F-06314766026B}"/>
          </ac:spMkLst>
        </pc:spChg>
        <pc:spChg chg="mod">
          <ac:chgData name="Yeap Xin Wei (DS/DIGITAL)" userId="95331e58-7180-479c-97bd-2915e4cbf8b7" providerId="ADAL" clId="{505DBECE-2268-473F-9D15-61F5D52E01DC}" dt="2021-10-07T09:32:56.087" v="256131" actId="1076"/>
          <ac:spMkLst>
            <pc:docMk/>
            <pc:sldMk cId="990597324" sldId="282"/>
            <ac:spMk id="3" creationId="{68AE180F-85D1-4545-9716-99DFDDA26031}"/>
          </ac:spMkLst>
        </pc:spChg>
        <pc:spChg chg="mod modVis">
          <ac:chgData name="Yeap Xin Wei (DS/DIGITAL)" userId="95331e58-7180-479c-97bd-2915e4cbf8b7" providerId="ADAL" clId="{505DBECE-2268-473F-9D15-61F5D52E01DC}" dt="2021-10-08T07:18:50.042" v="474915"/>
          <ac:spMkLst>
            <pc:docMk/>
            <pc:sldMk cId="990597324" sldId="282"/>
            <ac:spMk id="4" creationId="{594E1059-EC18-40CD-84EE-F81A94BF3309}"/>
          </ac:spMkLst>
        </pc:spChg>
        <pc:spChg chg="add del mod">
          <ac:chgData name="Yeap Xin Wei (DS/DIGITAL)" userId="95331e58-7180-479c-97bd-2915e4cbf8b7" providerId="ADAL" clId="{505DBECE-2268-473F-9D15-61F5D52E01DC}" dt="2021-10-07T08:54:20.676" v="177353" actId="478"/>
          <ac:spMkLst>
            <pc:docMk/>
            <pc:sldMk cId="990597324" sldId="282"/>
            <ac:spMk id="5" creationId="{7AC1D791-0790-4ED1-B66D-443756C6C4DC}"/>
          </ac:spMkLst>
        </pc:spChg>
        <pc:spChg chg="add del mod">
          <ac:chgData name="Yeap Xin Wei (DS/DIGITAL)" userId="95331e58-7180-479c-97bd-2915e4cbf8b7" providerId="ADAL" clId="{505DBECE-2268-473F-9D15-61F5D52E01DC}" dt="2021-10-07T08:54:20.676" v="177353" actId="478"/>
          <ac:spMkLst>
            <pc:docMk/>
            <pc:sldMk cId="990597324" sldId="282"/>
            <ac:spMk id="6" creationId="{B7130C50-E3FB-4819-AB77-95AA8D1981FC}"/>
          </ac:spMkLst>
        </pc:spChg>
        <pc:spChg chg="add mod">
          <ac:chgData name="Yeap Xin Wei (DS/DIGITAL)" userId="95331e58-7180-479c-97bd-2915e4cbf8b7" providerId="ADAL" clId="{505DBECE-2268-473F-9D15-61F5D52E01DC}" dt="2021-10-07T08:55:27.466" v="181234" actId="2085"/>
          <ac:spMkLst>
            <pc:docMk/>
            <pc:sldMk cId="990597324" sldId="282"/>
            <ac:spMk id="7" creationId="{BBCE5016-3106-4652-830A-0C02DBC29077}"/>
          </ac:spMkLst>
        </pc:spChg>
        <pc:spChg chg="add mod">
          <ac:chgData name="Yeap Xin Wei (DS/DIGITAL)" userId="95331e58-7180-479c-97bd-2915e4cbf8b7" providerId="ADAL" clId="{505DBECE-2268-473F-9D15-61F5D52E01DC}" dt="2021-10-07T08:55:27.466" v="181234" actId="2085"/>
          <ac:spMkLst>
            <pc:docMk/>
            <pc:sldMk cId="990597324" sldId="282"/>
            <ac:spMk id="8" creationId="{C59A8E7E-9688-485E-A1EC-7D63CFF40EA8}"/>
          </ac:spMkLst>
        </pc:spChg>
        <pc:spChg chg="add mod">
          <ac:chgData name="Yeap Xin Wei (DS/DIGITAL)" userId="95331e58-7180-479c-97bd-2915e4cbf8b7" providerId="ADAL" clId="{505DBECE-2268-473F-9D15-61F5D52E01DC}" dt="2021-10-07T08:55:27.466" v="181234" actId="2085"/>
          <ac:spMkLst>
            <pc:docMk/>
            <pc:sldMk cId="990597324" sldId="282"/>
            <ac:spMk id="9" creationId="{CF358010-EB65-4EF6-8C14-BAA7D6FDB3A5}"/>
          </ac:spMkLst>
        </pc:spChg>
        <pc:spChg chg="add mod">
          <ac:chgData name="Yeap Xin Wei (DS/DIGITAL)" userId="95331e58-7180-479c-97bd-2915e4cbf8b7" providerId="ADAL" clId="{505DBECE-2268-473F-9D15-61F5D52E01DC}" dt="2021-10-07T09:21:22.658" v="230725" actId="20577"/>
          <ac:spMkLst>
            <pc:docMk/>
            <pc:sldMk cId="990597324" sldId="282"/>
            <ac:spMk id="10" creationId="{C7D9D1AB-D7FF-4A63-A06D-FCF530AECDC5}"/>
          </ac:spMkLst>
        </pc:spChg>
        <pc:spChg chg="add del mod">
          <ac:chgData name="Yeap Xin Wei (DS/DIGITAL)" userId="95331e58-7180-479c-97bd-2915e4cbf8b7" providerId="ADAL" clId="{505DBECE-2268-473F-9D15-61F5D52E01DC}" dt="2021-10-07T09:21:22.138" v="230724" actId="478"/>
          <ac:spMkLst>
            <pc:docMk/>
            <pc:sldMk cId="990597324" sldId="282"/>
            <ac:spMk id="21" creationId="{460DE617-BC5D-4BF1-A40F-9047C1CAA5FF}"/>
          </ac:spMkLst>
        </pc:spChg>
        <pc:spChg chg="add del">
          <ac:chgData name="Yeap Xin Wei (DS/DIGITAL)" userId="95331e58-7180-479c-97bd-2915e4cbf8b7" providerId="ADAL" clId="{505DBECE-2268-473F-9D15-61F5D52E01DC}" dt="2021-10-07T09:09:44.825" v="203464" actId="22"/>
          <ac:spMkLst>
            <pc:docMk/>
            <pc:sldMk cId="990597324" sldId="282"/>
            <ac:spMk id="23" creationId="{44137371-B646-4F16-BE55-A7C10F212495}"/>
          </ac:spMkLst>
        </pc:spChg>
        <pc:spChg chg="add mod">
          <ac:chgData name="Yeap Xin Wei (DS/DIGITAL)" userId="95331e58-7180-479c-97bd-2915e4cbf8b7" providerId="ADAL" clId="{505DBECE-2268-473F-9D15-61F5D52E01DC}" dt="2021-10-07T09:29:31.077" v="249676" actId="948"/>
          <ac:spMkLst>
            <pc:docMk/>
            <pc:sldMk cId="990597324" sldId="282"/>
            <ac:spMk id="25" creationId="{81AD38B0-A986-46F2-83DC-1647B10D205E}"/>
          </ac:spMkLst>
        </pc:spChg>
        <pc:spChg chg="add mod">
          <ac:chgData name="Yeap Xin Wei (DS/DIGITAL)" userId="95331e58-7180-479c-97bd-2915e4cbf8b7" providerId="ADAL" clId="{505DBECE-2268-473F-9D15-61F5D52E01DC}" dt="2021-10-07T09:31:16.167" v="253818" actId="1076"/>
          <ac:spMkLst>
            <pc:docMk/>
            <pc:sldMk cId="990597324" sldId="282"/>
            <ac:spMk id="26" creationId="{AE9DEA3F-FBB9-4B1D-B235-5C13A46952E8}"/>
          </ac:spMkLst>
        </pc:spChg>
        <pc:spChg chg="add mod">
          <ac:chgData name="Yeap Xin Wei (DS/DIGITAL)" userId="95331e58-7180-479c-97bd-2915e4cbf8b7" providerId="ADAL" clId="{505DBECE-2268-473F-9D15-61F5D52E01DC}" dt="2021-10-07T09:32:57.877" v="256133" actId="1037"/>
          <ac:spMkLst>
            <pc:docMk/>
            <pc:sldMk cId="990597324" sldId="282"/>
            <ac:spMk id="28" creationId="{7B4481AD-16C5-4C33-A715-22CE34B1AA56}"/>
          </ac:spMkLst>
        </pc:spChg>
        <pc:spChg chg="add mod">
          <ac:chgData name="Yeap Xin Wei (DS/DIGITAL)" userId="95331e58-7180-479c-97bd-2915e4cbf8b7" providerId="ADAL" clId="{505DBECE-2268-473F-9D15-61F5D52E01DC}" dt="2021-10-07T09:41:54.030" v="283513" actId="1076"/>
          <ac:spMkLst>
            <pc:docMk/>
            <pc:sldMk cId="990597324" sldId="282"/>
            <ac:spMk id="30" creationId="{0D2B4BF8-42B6-4843-82F8-015EE03541EE}"/>
          </ac:spMkLst>
        </pc:spChg>
        <pc:picChg chg="add del mod">
          <ac:chgData name="Yeap Xin Wei (DS/DIGITAL)" userId="95331e58-7180-479c-97bd-2915e4cbf8b7" providerId="ADAL" clId="{505DBECE-2268-473F-9D15-61F5D52E01DC}" dt="2021-10-07T08:59:08.248" v="187276" actId="478"/>
          <ac:picMkLst>
            <pc:docMk/>
            <pc:sldMk cId="990597324" sldId="282"/>
            <ac:picMk id="11" creationId="{82DB7C72-B870-4776-A993-1B319EDCBCDF}"/>
          </ac:picMkLst>
        </pc:picChg>
        <pc:picChg chg="add del mod">
          <ac:chgData name="Yeap Xin Wei (DS/DIGITAL)" userId="95331e58-7180-479c-97bd-2915e4cbf8b7" providerId="ADAL" clId="{505DBECE-2268-473F-9D15-61F5D52E01DC}" dt="2021-10-07T09:00:02.495" v="189987"/>
          <ac:picMkLst>
            <pc:docMk/>
            <pc:sldMk cId="990597324" sldId="282"/>
            <ac:picMk id="13" creationId="{7DD0DA34-023A-48BD-A2C8-703165AC7732}"/>
          </ac:picMkLst>
        </pc:picChg>
        <pc:picChg chg="add del mod">
          <ac:chgData name="Yeap Xin Wei (DS/DIGITAL)" userId="95331e58-7180-479c-97bd-2915e4cbf8b7" providerId="ADAL" clId="{505DBECE-2268-473F-9D15-61F5D52E01DC}" dt="2021-10-07T09:00:04.368" v="189989"/>
          <ac:picMkLst>
            <pc:docMk/>
            <pc:sldMk cId="990597324" sldId="282"/>
            <ac:picMk id="15" creationId="{464274C9-C9B4-43A0-9E65-AC064ADD8FB7}"/>
          </ac:picMkLst>
        </pc:picChg>
        <pc:picChg chg="add del mod">
          <ac:chgData name="Yeap Xin Wei (DS/DIGITAL)" userId="95331e58-7180-479c-97bd-2915e4cbf8b7" providerId="ADAL" clId="{505DBECE-2268-473F-9D15-61F5D52E01DC}" dt="2021-10-07T08:59:38.556" v="189442" actId="478"/>
          <ac:picMkLst>
            <pc:docMk/>
            <pc:sldMk cId="990597324" sldId="282"/>
            <ac:picMk id="1026" creationId="{55AB5750-07C4-45A1-8041-F664FE3D35B6}"/>
          </ac:picMkLst>
        </pc:picChg>
        <pc:picChg chg="add del mod">
          <ac:chgData name="Yeap Xin Wei (DS/DIGITAL)" userId="95331e58-7180-479c-97bd-2915e4cbf8b7" providerId="ADAL" clId="{505DBECE-2268-473F-9D15-61F5D52E01DC}" dt="2021-10-07T09:21:20.509" v="230723" actId="478"/>
          <ac:picMkLst>
            <pc:docMk/>
            <pc:sldMk cId="990597324" sldId="282"/>
            <ac:picMk id="1028" creationId="{80301E3B-0571-4304-8995-51FC02F19196}"/>
          </ac:picMkLst>
        </pc:picChg>
        <pc:picChg chg="add del mod">
          <ac:chgData name="Yeap Xin Wei (DS/DIGITAL)" userId="95331e58-7180-479c-97bd-2915e4cbf8b7" providerId="ADAL" clId="{505DBECE-2268-473F-9D15-61F5D52E01DC}" dt="2021-10-07T09:21:20.227" v="230722" actId="478"/>
          <ac:picMkLst>
            <pc:docMk/>
            <pc:sldMk cId="990597324" sldId="282"/>
            <ac:picMk id="1030" creationId="{78C0F115-9788-4A81-B46F-C4825DA443C0}"/>
          </ac:picMkLst>
        </pc:picChg>
        <pc:picChg chg="add mod">
          <ac:chgData name="Yeap Xin Wei (DS/DIGITAL)" userId="95331e58-7180-479c-97bd-2915e4cbf8b7" providerId="ADAL" clId="{505DBECE-2268-473F-9D15-61F5D52E01DC}" dt="2021-10-07T09:32:57.877" v="256133" actId="1037"/>
          <ac:picMkLst>
            <pc:docMk/>
            <pc:sldMk cId="990597324" sldId="282"/>
            <ac:picMk id="1032" creationId="{4A69896A-31BB-4D4F-A807-3583755F321F}"/>
          </ac:picMkLst>
        </pc:picChg>
        <pc:picChg chg="add mod">
          <ac:chgData name="Yeap Xin Wei (DS/DIGITAL)" userId="95331e58-7180-479c-97bd-2915e4cbf8b7" providerId="ADAL" clId="{505DBECE-2268-473F-9D15-61F5D52E01DC}" dt="2021-10-07T09:32:57.877" v="256133" actId="1037"/>
          <ac:picMkLst>
            <pc:docMk/>
            <pc:sldMk cId="990597324" sldId="282"/>
            <ac:picMk id="1034" creationId="{4E94CBF5-D037-4C2B-8BA7-C30AA1BD2E03}"/>
          </ac:picMkLst>
        </pc:picChg>
      </pc:sldChg>
      <pc:sldChg chg="addSp modSp add mod ord modNotes">
        <pc:chgData name="Yeap Xin Wei (DS/DIGITAL)" userId="95331e58-7180-479c-97bd-2915e4cbf8b7" providerId="ADAL" clId="{505DBECE-2268-473F-9D15-61F5D52E01DC}" dt="2021-10-08T07:18:50.345" v="475512"/>
        <pc:sldMkLst>
          <pc:docMk/>
          <pc:sldMk cId="3618036333" sldId="283"/>
        </pc:sldMkLst>
        <pc:spChg chg="add mod">
          <ac:chgData name="Yeap Xin Wei (DS/DIGITAL)" userId="95331e58-7180-479c-97bd-2915e4cbf8b7" providerId="ADAL" clId="{505DBECE-2268-473F-9D15-61F5D52E01DC}" dt="2021-10-07T09:56:40.775" v="324252" actId="403"/>
          <ac:spMkLst>
            <pc:docMk/>
            <pc:sldMk cId="3618036333" sldId="283"/>
            <ac:spMk id="2" creationId="{11749B0B-2B9D-4BFA-97E2-79A2499A9673}"/>
          </ac:spMkLst>
        </pc:spChg>
        <pc:spChg chg="mod">
          <ac:chgData name="Yeap Xin Wei (DS/DIGITAL)" userId="95331e58-7180-479c-97bd-2915e4cbf8b7" providerId="ADAL" clId="{505DBECE-2268-473F-9D15-61F5D52E01DC}" dt="2021-10-06T09:57:34.512" v="91051" actId="404"/>
          <ac:spMkLst>
            <pc:docMk/>
            <pc:sldMk cId="3618036333" sldId="283"/>
            <ac:spMk id="3" creationId="{68AE180F-85D1-4545-9716-99DFDDA26031}"/>
          </ac:spMkLst>
        </pc:spChg>
        <pc:spChg chg="mod modVis">
          <ac:chgData name="Yeap Xin Wei (DS/DIGITAL)" userId="95331e58-7180-479c-97bd-2915e4cbf8b7" providerId="ADAL" clId="{505DBECE-2268-473F-9D15-61F5D52E01DC}" dt="2021-10-08T07:18:50.108" v="475048"/>
          <ac:spMkLst>
            <pc:docMk/>
            <pc:sldMk cId="3618036333" sldId="283"/>
            <ac:spMk id="4" creationId="{594E1059-EC18-40CD-84EE-F81A94BF3309}"/>
          </ac:spMkLst>
        </pc:spChg>
      </pc:sldChg>
      <pc:sldChg chg="addSp delSp modSp add mod modNotes">
        <pc:chgData name="Yeap Xin Wei (DS/DIGITAL)" userId="95331e58-7180-479c-97bd-2915e4cbf8b7" providerId="ADAL" clId="{505DBECE-2268-473F-9D15-61F5D52E01DC}" dt="2021-10-08T07:18:50.354" v="475529"/>
        <pc:sldMkLst>
          <pc:docMk/>
          <pc:sldMk cId="327764832" sldId="284"/>
        </pc:sldMkLst>
        <pc:spChg chg="del">
          <ac:chgData name="Yeap Xin Wei (DS/DIGITAL)" userId="95331e58-7180-479c-97bd-2915e4cbf8b7" providerId="ADAL" clId="{505DBECE-2268-473F-9D15-61F5D52E01DC}" dt="2021-10-06T09:59:19.612" v="93422" actId="478"/>
          <ac:spMkLst>
            <pc:docMk/>
            <pc:sldMk cId="327764832" sldId="284"/>
            <ac:spMk id="2" creationId="{11749B0B-2B9D-4BFA-97E2-79A2499A9673}"/>
          </ac:spMkLst>
        </pc:spChg>
        <pc:spChg chg="mod">
          <ac:chgData name="Yeap Xin Wei (DS/DIGITAL)" userId="95331e58-7180-479c-97bd-2915e4cbf8b7" providerId="ADAL" clId="{505DBECE-2268-473F-9D15-61F5D52E01DC}" dt="2021-10-06T09:59:16.001" v="93421" actId="20577"/>
          <ac:spMkLst>
            <pc:docMk/>
            <pc:sldMk cId="327764832" sldId="284"/>
            <ac:spMk id="3" creationId="{68AE180F-85D1-4545-9716-99DFDDA26031}"/>
          </ac:spMkLst>
        </pc:spChg>
        <pc:spChg chg="mod modVis">
          <ac:chgData name="Yeap Xin Wei (DS/DIGITAL)" userId="95331e58-7180-479c-97bd-2915e4cbf8b7" providerId="ADAL" clId="{505DBECE-2268-473F-9D15-61F5D52E01DC}" dt="2021-10-08T07:18:50.117" v="475067"/>
          <ac:spMkLst>
            <pc:docMk/>
            <pc:sldMk cId="327764832" sldId="284"/>
            <ac:spMk id="4" creationId="{594E1059-EC18-40CD-84EE-F81A94BF3309}"/>
          </ac:spMkLst>
        </pc:spChg>
        <pc:spChg chg="add mod">
          <ac:chgData name="Yeap Xin Wei (DS/DIGITAL)" userId="95331e58-7180-479c-97bd-2915e4cbf8b7" providerId="ADAL" clId="{505DBECE-2268-473F-9D15-61F5D52E01DC}" dt="2021-10-07T09:57:09.248" v="324868" actId="12788"/>
          <ac:spMkLst>
            <pc:docMk/>
            <pc:sldMk cId="327764832" sldId="284"/>
            <ac:spMk id="5" creationId="{AF826432-A964-4820-9503-3F3B674273E7}"/>
          </ac:spMkLst>
        </pc:spChg>
        <pc:spChg chg="add mod">
          <ac:chgData name="Yeap Xin Wei (DS/DIGITAL)" userId="95331e58-7180-479c-97bd-2915e4cbf8b7" providerId="ADAL" clId="{505DBECE-2268-473F-9D15-61F5D52E01DC}" dt="2021-10-06T10:16:09.582" v="123358" actId="1076"/>
          <ac:spMkLst>
            <pc:docMk/>
            <pc:sldMk cId="327764832" sldId="284"/>
            <ac:spMk id="6" creationId="{78972A02-F626-48D3-B069-136D04D5FE78}"/>
          </ac:spMkLst>
        </pc:spChg>
        <pc:spChg chg="add mod">
          <ac:chgData name="Yeap Xin Wei (DS/DIGITAL)" userId="95331e58-7180-479c-97bd-2915e4cbf8b7" providerId="ADAL" clId="{505DBECE-2268-473F-9D15-61F5D52E01DC}" dt="2021-10-06T10:16:09.582" v="123358" actId="1076"/>
          <ac:spMkLst>
            <pc:docMk/>
            <pc:sldMk cId="327764832" sldId="284"/>
            <ac:spMk id="7" creationId="{75DA9A4D-4975-4B0A-BAEF-D59CD7EA5057}"/>
          </ac:spMkLst>
        </pc:spChg>
        <pc:spChg chg="add mod">
          <ac:chgData name="Yeap Xin Wei (DS/DIGITAL)" userId="95331e58-7180-479c-97bd-2915e4cbf8b7" providerId="ADAL" clId="{505DBECE-2268-473F-9D15-61F5D52E01DC}" dt="2021-10-07T09:57:10.094" v="324869" actId="12788"/>
          <ac:spMkLst>
            <pc:docMk/>
            <pc:sldMk cId="327764832" sldId="284"/>
            <ac:spMk id="8" creationId="{1FA852D5-E78A-40E0-821A-D008C408ED37}"/>
          </ac:spMkLst>
        </pc:spChg>
        <pc:spChg chg="add mod">
          <ac:chgData name="Yeap Xin Wei (DS/DIGITAL)" userId="95331e58-7180-479c-97bd-2915e4cbf8b7" providerId="ADAL" clId="{505DBECE-2268-473F-9D15-61F5D52E01DC}" dt="2021-10-06T10:16:09.582" v="123358" actId="1076"/>
          <ac:spMkLst>
            <pc:docMk/>
            <pc:sldMk cId="327764832" sldId="284"/>
            <ac:spMk id="9" creationId="{D46F6A02-7B74-40D2-94C2-6BE1F21806AD}"/>
          </ac:spMkLst>
        </pc:spChg>
        <pc:spChg chg="add mod">
          <ac:chgData name="Yeap Xin Wei (DS/DIGITAL)" userId="95331e58-7180-479c-97bd-2915e4cbf8b7" providerId="ADAL" clId="{505DBECE-2268-473F-9D15-61F5D52E01DC}" dt="2021-10-06T10:16:09.582" v="123358" actId="1076"/>
          <ac:spMkLst>
            <pc:docMk/>
            <pc:sldMk cId="327764832" sldId="284"/>
            <ac:spMk id="10" creationId="{A35D2DD4-71B1-4C33-9726-768D67315CD6}"/>
          </ac:spMkLst>
        </pc:spChg>
        <pc:spChg chg="add mod">
          <ac:chgData name="Yeap Xin Wei (DS/DIGITAL)" userId="95331e58-7180-479c-97bd-2915e4cbf8b7" providerId="ADAL" clId="{505DBECE-2268-473F-9D15-61F5D52E01DC}" dt="2021-10-07T09:57:10.425" v="324870" actId="12788"/>
          <ac:spMkLst>
            <pc:docMk/>
            <pc:sldMk cId="327764832" sldId="284"/>
            <ac:spMk id="11" creationId="{30871D3E-F464-42BE-9A63-306F77626E37}"/>
          </ac:spMkLst>
        </pc:spChg>
        <pc:spChg chg="add mod">
          <ac:chgData name="Yeap Xin Wei (DS/DIGITAL)" userId="95331e58-7180-479c-97bd-2915e4cbf8b7" providerId="ADAL" clId="{505DBECE-2268-473F-9D15-61F5D52E01DC}" dt="2021-10-06T10:16:09.582" v="123358" actId="1076"/>
          <ac:spMkLst>
            <pc:docMk/>
            <pc:sldMk cId="327764832" sldId="284"/>
            <ac:spMk id="12" creationId="{92BCCE62-1F74-448A-B6EE-D59875E2C518}"/>
          </ac:spMkLst>
        </pc:spChg>
        <pc:spChg chg="add mod">
          <ac:chgData name="Yeap Xin Wei (DS/DIGITAL)" userId="95331e58-7180-479c-97bd-2915e4cbf8b7" providerId="ADAL" clId="{505DBECE-2268-473F-9D15-61F5D52E01DC}" dt="2021-10-07T09:58:44.984" v="330458" actId="14100"/>
          <ac:spMkLst>
            <pc:docMk/>
            <pc:sldMk cId="327764832" sldId="284"/>
            <ac:spMk id="13" creationId="{6CC938A6-0ADF-4A52-B42A-16256B77B725}"/>
          </ac:spMkLst>
        </pc:spChg>
        <pc:spChg chg="add mod">
          <ac:chgData name="Yeap Xin Wei (DS/DIGITAL)" userId="95331e58-7180-479c-97bd-2915e4cbf8b7" providerId="ADAL" clId="{505DBECE-2268-473F-9D15-61F5D52E01DC}" dt="2021-10-07T09:59:58.020" v="334935" actId="20577"/>
          <ac:spMkLst>
            <pc:docMk/>
            <pc:sldMk cId="327764832" sldId="284"/>
            <ac:spMk id="14" creationId="{0F821E5E-7B29-4A9D-9AFF-DB12164741F7}"/>
          </ac:spMkLst>
        </pc:spChg>
        <pc:graphicFrameChg chg="add mod modGraphic">
          <ac:chgData name="Yeap Xin Wei (DS/DIGITAL)" userId="95331e58-7180-479c-97bd-2915e4cbf8b7" providerId="ADAL" clId="{505DBECE-2268-473F-9D15-61F5D52E01DC}" dt="2021-10-07T09:59:03.582" v="331072" actId="1076"/>
          <ac:graphicFrameMkLst>
            <pc:docMk/>
            <pc:sldMk cId="327764832" sldId="284"/>
            <ac:graphicFrameMk id="2" creationId="{DEBC0596-DA98-49BD-A932-74B14D44550C}"/>
          </ac:graphicFrameMkLst>
        </pc:graphicFrameChg>
      </pc:sldChg>
      <pc:sldChg chg="addSp delSp modSp add mod modNotes">
        <pc:chgData name="Yeap Xin Wei (DS/DIGITAL)" userId="95331e58-7180-479c-97bd-2915e4cbf8b7" providerId="ADAL" clId="{505DBECE-2268-473F-9D15-61F5D52E01DC}" dt="2021-10-08T07:18:50.381" v="475580"/>
        <pc:sldMkLst>
          <pc:docMk/>
          <pc:sldMk cId="1635952583" sldId="285"/>
        </pc:sldMkLst>
        <pc:spChg chg="add mod">
          <ac:chgData name="Yeap Xin Wei (DS/DIGITAL)" userId="95331e58-7180-479c-97bd-2915e4cbf8b7" providerId="ADAL" clId="{505DBECE-2268-473F-9D15-61F5D52E01DC}" dt="2021-10-07T10:42:01.432" v="389174" actId="1076"/>
          <ac:spMkLst>
            <pc:docMk/>
            <pc:sldMk cId="1635952583" sldId="285"/>
            <ac:spMk id="2" creationId="{D3BBF2DA-C57F-4ED9-9319-64079F0AC831}"/>
          </ac:spMkLst>
        </pc:spChg>
        <pc:spChg chg="mod">
          <ac:chgData name="Yeap Xin Wei (DS/DIGITAL)" userId="95331e58-7180-479c-97bd-2915e4cbf8b7" providerId="ADAL" clId="{505DBECE-2268-473F-9D15-61F5D52E01DC}" dt="2021-10-06T09:59:40.590" v="94583" actId="20577"/>
          <ac:spMkLst>
            <pc:docMk/>
            <pc:sldMk cId="1635952583" sldId="285"/>
            <ac:spMk id="3" creationId="{68AE180F-85D1-4545-9716-99DFDDA26031}"/>
          </ac:spMkLst>
        </pc:spChg>
        <pc:spChg chg="mod modVis">
          <ac:chgData name="Yeap Xin Wei (DS/DIGITAL)" userId="95331e58-7180-479c-97bd-2915e4cbf8b7" providerId="ADAL" clId="{505DBECE-2268-473F-9D15-61F5D52E01DC}" dt="2021-10-08T07:18:50.146" v="475124"/>
          <ac:spMkLst>
            <pc:docMk/>
            <pc:sldMk cId="1635952583" sldId="285"/>
            <ac:spMk id="4" creationId="{594E1059-EC18-40CD-84EE-F81A94BF3309}"/>
          </ac:spMkLst>
        </pc:spChg>
        <pc:spChg chg="add mod">
          <ac:chgData name="Yeap Xin Wei (DS/DIGITAL)" userId="95331e58-7180-479c-97bd-2915e4cbf8b7" providerId="ADAL" clId="{505DBECE-2268-473F-9D15-61F5D52E01DC}" dt="2021-10-07T10:42:01.432" v="389174" actId="1076"/>
          <ac:spMkLst>
            <pc:docMk/>
            <pc:sldMk cId="1635952583" sldId="285"/>
            <ac:spMk id="5" creationId="{DB4D012F-1686-40F6-B6F3-0564FD97C79A}"/>
          </ac:spMkLst>
        </pc:spChg>
        <pc:spChg chg="add mod">
          <ac:chgData name="Yeap Xin Wei (DS/DIGITAL)" userId="95331e58-7180-479c-97bd-2915e4cbf8b7" providerId="ADAL" clId="{505DBECE-2268-473F-9D15-61F5D52E01DC}" dt="2021-10-07T10:42:01.432" v="389174" actId="1076"/>
          <ac:spMkLst>
            <pc:docMk/>
            <pc:sldMk cId="1635952583" sldId="285"/>
            <ac:spMk id="8" creationId="{628F014C-4596-4C09-97F2-07379CF1AC01}"/>
          </ac:spMkLst>
        </pc:spChg>
        <pc:spChg chg="add del mod">
          <ac:chgData name="Yeap Xin Wei (DS/DIGITAL)" userId="95331e58-7180-479c-97bd-2915e4cbf8b7" providerId="ADAL" clId="{505DBECE-2268-473F-9D15-61F5D52E01DC}" dt="2021-10-07T10:39:57.416" v="387108" actId="478"/>
          <ac:spMkLst>
            <pc:docMk/>
            <pc:sldMk cId="1635952583" sldId="285"/>
            <ac:spMk id="9" creationId="{11D8BE53-6DB6-4240-8DB3-BAD81692FA7A}"/>
          </ac:spMkLst>
        </pc:spChg>
        <pc:picChg chg="add mod">
          <ac:chgData name="Yeap Xin Wei (DS/DIGITAL)" userId="95331e58-7180-479c-97bd-2915e4cbf8b7" providerId="ADAL" clId="{505DBECE-2268-473F-9D15-61F5D52E01DC}" dt="2021-10-07T10:42:01.432" v="389174" actId="1076"/>
          <ac:picMkLst>
            <pc:docMk/>
            <pc:sldMk cId="1635952583" sldId="285"/>
            <ac:picMk id="9218" creationId="{06DA31B9-2E41-492F-A26C-E0326EFA14E6}"/>
          </ac:picMkLst>
        </pc:picChg>
        <pc:picChg chg="add mod">
          <ac:chgData name="Yeap Xin Wei (DS/DIGITAL)" userId="95331e58-7180-479c-97bd-2915e4cbf8b7" providerId="ADAL" clId="{505DBECE-2268-473F-9D15-61F5D52E01DC}" dt="2021-10-07T10:40:17.110" v="388485" actId="14100"/>
          <ac:picMkLst>
            <pc:docMk/>
            <pc:sldMk cId="1635952583" sldId="285"/>
            <ac:picMk id="9220" creationId="{6B33A06F-ED3E-4822-AF89-AFF14A7B0C16}"/>
          </ac:picMkLst>
        </pc:picChg>
      </pc:sldChg>
      <pc:sldChg chg="addSp delSp modSp add mod modNotes">
        <pc:chgData name="Yeap Xin Wei (DS/DIGITAL)" userId="95331e58-7180-479c-97bd-2915e4cbf8b7" providerId="ADAL" clId="{505DBECE-2268-473F-9D15-61F5D52E01DC}" dt="2021-10-08T07:18:50.390" v="475597"/>
        <pc:sldMkLst>
          <pc:docMk/>
          <pc:sldMk cId="719793345" sldId="286"/>
        </pc:sldMkLst>
        <pc:spChg chg="add del">
          <ac:chgData name="Yeap Xin Wei (DS/DIGITAL)" userId="95331e58-7180-479c-97bd-2915e4cbf8b7" providerId="ADAL" clId="{505DBECE-2268-473F-9D15-61F5D52E01DC}" dt="2021-10-06T10:09:37.227" v="113450" actId="478"/>
          <ac:spMkLst>
            <pc:docMk/>
            <pc:sldMk cId="719793345" sldId="286"/>
            <ac:spMk id="2" creationId="{B5F3A7DB-EA26-46C8-9C89-496D54FAD246}"/>
          </ac:spMkLst>
        </pc:spChg>
        <pc:spChg chg="mod">
          <ac:chgData name="Yeap Xin Wei (DS/DIGITAL)" userId="95331e58-7180-479c-97bd-2915e4cbf8b7" providerId="ADAL" clId="{505DBECE-2268-473F-9D15-61F5D52E01DC}" dt="2021-10-06T09:59:49.112" v="94624" actId="20577"/>
          <ac:spMkLst>
            <pc:docMk/>
            <pc:sldMk cId="719793345" sldId="286"/>
            <ac:spMk id="3" creationId="{68AE180F-85D1-4545-9716-99DFDDA26031}"/>
          </ac:spMkLst>
        </pc:spChg>
        <pc:spChg chg="mod modVis">
          <ac:chgData name="Yeap Xin Wei (DS/DIGITAL)" userId="95331e58-7180-479c-97bd-2915e4cbf8b7" providerId="ADAL" clId="{505DBECE-2268-473F-9D15-61F5D52E01DC}" dt="2021-10-08T07:18:50.156" v="475143"/>
          <ac:spMkLst>
            <pc:docMk/>
            <pc:sldMk cId="719793345" sldId="286"/>
            <ac:spMk id="4" creationId="{594E1059-EC18-40CD-84EE-F81A94BF3309}"/>
          </ac:spMkLst>
        </pc:spChg>
        <pc:spChg chg="add mod">
          <ac:chgData name="Yeap Xin Wei (DS/DIGITAL)" userId="95331e58-7180-479c-97bd-2915e4cbf8b7" providerId="ADAL" clId="{505DBECE-2268-473F-9D15-61F5D52E01DC}" dt="2021-10-07T10:44:54.743" v="397494" actId="1076"/>
          <ac:spMkLst>
            <pc:docMk/>
            <pc:sldMk cId="719793345" sldId="286"/>
            <ac:spMk id="7" creationId="{6E5E34B6-534C-41D0-8617-601AC5AC328C}"/>
          </ac:spMkLst>
        </pc:spChg>
        <pc:spChg chg="add mod">
          <ac:chgData name="Yeap Xin Wei (DS/DIGITAL)" userId="95331e58-7180-479c-97bd-2915e4cbf8b7" providerId="ADAL" clId="{505DBECE-2268-473F-9D15-61F5D52E01DC}" dt="2021-10-07T10:45:02.959" v="398866" actId="12788"/>
          <ac:spMkLst>
            <pc:docMk/>
            <pc:sldMk cId="719793345" sldId="286"/>
            <ac:spMk id="8" creationId="{3FEA3F6D-DBD8-47C6-9C40-1AF2DF8C72FF}"/>
          </ac:spMkLst>
        </pc:spChg>
        <pc:spChg chg="add mod">
          <ac:chgData name="Yeap Xin Wei (DS/DIGITAL)" userId="95331e58-7180-479c-97bd-2915e4cbf8b7" providerId="ADAL" clId="{505DBECE-2268-473F-9D15-61F5D52E01DC}" dt="2021-10-07T10:44:59.198" v="398180" actId="1076"/>
          <ac:spMkLst>
            <pc:docMk/>
            <pc:sldMk cId="719793345" sldId="286"/>
            <ac:spMk id="9" creationId="{AEC120F2-6BC5-4291-A829-BD7081824CE5}"/>
          </ac:spMkLst>
        </pc:spChg>
        <pc:spChg chg="add mod">
          <ac:chgData name="Yeap Xin Wei (DS/DIGITAL)" userId="95331e58-7180-479c-97bd-2915e4cbf8b7" providerId="ADAL" clId="{505DBECE-2268-473F-9D15-61F5D52E01DC}" dt="2021-10-07T10:45:02.959" v="398866" actId="12788"/>
          <ac:spMkLst>
            <pc:docMk/>
            <pc:sldMk cId="719793345" sldId="286"/>
            <ac:spMk id="10" creationId="{4EC6FE3B-9D81-4228-A42B-7018AC43889D}"/>
          </ac:spMkLst>
        </pc:spChg>
        <pc:picChg chg="add mod">
          <ac:chgData name="Yeap Xin Wei (DS/DIGITAL)" userId="95331e58-7180-479c-97bd-2915e4cbf8b7" providerId="ADAL" clId="{505DBECE-2268-473F-9D15-61F5D52E01DC}" dt="2021-10-07T10:44:54.743" v="397494" actId="1076"/>
          <ac:picMkLst>
            <pc:docMk/>
            <pc:sldMk cId="719793345" sldId="286"/>
            <ac:picMk id="6" creationId="{23755D8F-CF72-4160-82BF-DE781C519D7A}"/>
          </ac:picMkLst>
        </pc:picChg>
        <pc:picChg chg="add mod">
          <ac:chgData name="Yeap Xin Wei (DS/DIGITAL)" userId="95331e58-7180-479c-97bd-2915e4cbf8b7" providerId="ADAL" clId="{505DBECE-2268-473F-9D15-61F5D52E01DC}" dt="2021-10-07T10:45:02.959" v="398866" actId="12788"/>
          <ac:picMkLst>
            <pc:docMk/>
            <pc:sldMk cId="719793345" sldId="286"/>
            <ac:picMk id="10242" creationId="{B822BFB6-4E84-4D5F-86E4-69CEDA08B263}"/>
          </ac:picMkLst>
        </pc:picChg>
      </pc:sldChg>
      <pc:sldChg chg="addSp delSp modSp add mod modNotes">
        <pc:chgData name="Yeap Xin Wei (DS/DIGITAL)" userId="95331e58-7180-479c-97bd-2915e4cbf8b7" providerId="ADAL" clId="{505DBECE-2268-473F-9D15-61F5D52E01DC}" dt="2021-10-08T07:18:50.408" v="475631"/>
        <pc:sldMkLst>
          <pc:docMk/>
          <pc:sldMk cId="3212124750" sldId="287"/>
        </pc:sldMkLst>
        <pc:spChg chg="mod">
          <ac:chgData name="Yeap Xin Wei (DS/DIGITAL)" userId="95331e58-7180-479c-97bd-2915e4cbf8b7" providerId="ADAL" clId="{505DBECE-2268-473F-9D15-61F5D52E01DC}" dt="2021-10-06T10:00:02.914" v="95513" actId="20577"/>
          <ac:spMkLst>
            <pc:docMk/>
            <pc:sldMk cId="3212124750" sldId="287"/>
            <ac:spMk id="3" creationId="{68AE180F-85D1-4545-9716-99DFDDA26031}"/>
          </ac:spMkLst>
        </pc:spChg>
        <pc:spChg chg="mod modVis">
          <ac:chgData name="Yeap Xin Wei (DS/DIGITAL)" userId="95331e58-7180-479c-97bd-2915e4cbf8b7" providerId="ADAL" clId="{505DBECE-2268-473F-9D15-61F5D52E01DC}" dt="2021-10-08T07:18:50.174" v="475181"/>
          <ac:spMkLst>
            <pc:docMk/>
            <pc:sldMk cId="3212124750" sldId="287"/>
            <ac:spMk id="4" creationId="{594E1059-EC18-40CD-84EE-F81A94BF3309}"/>
          </ac:spMkLst>
        </pc:spChg>
        <pc:spChg chg="add mod">
          <ac:chgData name="Yeap Xin Wei (DS/DIGITAL)" userId="95331e58-7180-479c-97bd-2915e4cbf8b7" providerId="ADAL" clId="{505DBECE-2268-473F-9D15-61F5D52E01DC}" dt="2021-10-08T06:09:57.468" v="454055" actId="948"/>
          <ac:spMkLst>
            <pc:docMk/>
            <pc:sldMk cId="3212124750" sldId="287"/>
            <ac:spMk id="5" creationId="{AC534454-EAC2-47BE-A76A-55A877308B3C}"/>
          </ac:spMkLst>
        </pc:spChg>
        <pc:spChg chg="add mod">
          <ac:chgData name="Yeap Xin Wei (DS/DIGITAL)" userId="95331e58-7180-479c-97bd-2915e4cbf8b7" providerId="ADAL" clId="{505DBECE-2268-473F-9D15-61F5D52E01DC}" dt="2021-10-08T06:10:12.433" v="455566" actId="12789"/>
          <ac:spMkLst>
            <pc:docMk/>
            <pc:sldMk cId="3212124750" sldId="287"/>
            <ac:spMk id="6" creationId="{9E6CBA4A-D41D-4B5D-9FB9-396730F82E41}"/>
          </ac:spMkLst>
        </pc:spChg>
        <pc:spChg chg="add del mod">
          <ac:chgData name="Yeap Xin Wei (DS/DIGITAL)" userId="95331e58-7180-479c-97bd-2915e4cbf8b7" providerId="ADAL" clId="{505DBECE-2268-473F-9D15-61F5D52E01DC}" dt="2021-10-08T06:07:51.601" v="452695" actId="478"/>
          <ac:spMkLst>
            <pc:docMk/>
            <pc:sldMk cId="3212124750" sldId="287"/>
            <ac:spMk id="8" creationId="{0E7C61E1-1A5A-4886-A292-5CC71723162D}"/>
          </ac:spMkLst>
        </pc:spChg>
        <pc:picChg chg="add del mod">
          <ac:chgData name="Yeap Xin Wei (DS/DIGITAL)" userId="95331e58-7180-479c-97bd-2915e4cbf8b7" providerId="ADAL" clId="{505DBECE-2268-473F-9D15-61F5D52E01DC}" dt="2021-10-08T06:02:04.134" v="435924" actId="478"/>
          <ac:picMkLst>
            <pc:docMk/>
            <pc:sldMk cId="3212124750" sldId="287"/>
            <ac:picMk id="1026" creationId="{0E50A960-9A5C-4456-A0DC-12780F9C7CCE}"/>
          </ac:picMkLst>
        </pc:picChg>
        <pc:picChg chg="add mod">
          <ac:chgData name="Yeap Xin Wei (DS/DIGITAL)" userId="95331e58-7180-479c-97bd-2915e4cbf8b7" providerId="ADAL" clId="{505DBECE-2268-473F-9D15-61F5D52E01DC}" dt="2021-10-08T06:10:12.433" v="455566" actId="12789"/>
          <ac:picMkLst>
            <pc:docMk/>
            <pc:sldMk cId="3212124750" sldId="287"/>
            <ac:picMk id="1028" creationId="{C3A4DA65-6233-460D-BAF7-CD666CD34013}"/>
          </ac:picMkLst>
        </pc:picChg>
      </pc:sldChg>
      <pc:sldChg chg="modSp add del mod modNotes">
        <pc:chgData name="Yeap Xin Wei (DS/DIGITAL)" userId="95331e58-7180-479c-97bd-2915e4cbf8b7" providerId="ADAL" clId="{505DBECE-2268-473F-9D15-61F5D52E01DC}" dt="2021-10-07T09:50:51.608" v="307266" actId="47"/>
        <pc:sldMkLst>
          <pc:docMk/>
          <pc:sldMk cId="1163156664" sldId="288"/>
        </pc:sldMkLst>
        <pc:spChg chg="mod modVis">
          <ac:chgData name="Yeap Xin Wei (DS/DIGITAL)" userId="95331e58-7180-479c-97bd-2915e4cbf8b7" providerId="ADAL" clId="{505DBECE-2268-473F-9D15-61F5D52E01DC}" dt="2021-10-07T09:50:32.049" v="306790"/>
          <ac:spMkLst>
            <pc:docMk/>
            <pc:sldMk cId="1163156664" sldId="288"/>
            <ac:spMk id="4" creationId="{594E1059-EC18-40CD-84EE-F81A94BF3309}"/>
          </ac:spMkLst>
        </pc:spChg>
        <pc:spChg chg="mod">
          <ac:chgData name="Yeap Xin Wei (DS/DIGITAL)" userId="95331e58-7180-479c-97bd-2915e4cbf8b7" providerId="ADAL" clId="{505DBECE-2268-473F-9D15-61F5D52E01DC}" dt="2021-10-06T10:14:22.460" v="120306"/>
          <ac:spMkLst>
            <pc:docMk/>
            <pc:sldMk cId="1163156664" sldId="288"/>
            <ac:spMk id="5" creationId="{7AC1D791-0790-4ED1-B66D-443756C6C4DC}"/>
          </ac:spMkLst>
        </pc:spChg>
        <pc:spChg chg="mod">
          <ac:chgData name="Yeap Xin Wei (DS/DIGITAL)" userId="95331e58-7180-479c-97bd-2915e4cbf8b7" providerId="ADAL" clId="{505DBECE-2268-473F-9D15-61F5D52E01DC}" dt="2021-10-06T10:14:27.508" v="120308" actId="1076"/>
          <ac:spMkLst>
            <pc:docMk/>
            <pc:sldMk cId="1163156664" sldId="288"/>
            <ac:spMk id="6" creationId="{B7130C50-E3FB-4819-AB77-95AA8D1981FC}"/>
          </ac:spMkLst>
        </pc:spChg>
      </pc:sldChg>
      <pc:sldChg chg="modSp add del mod">
        <pc:chgData name="Yeap Xin Wei (DS/DIGITAL)" userId="95331e58-7180-479c-97bd-2915e4cbf8b7" providerId="ADAL" clId="{505DBECE-2268-473F-9D15-61F5D52E01DC}" dt="2021-10-06T10:14:37.475" v="120816" actId="47"/>
        <pc:sldMkLst>
          <pc:docMk/>
          <pc:sldMk cId="1905897105" sldId="289"/>
        </pc:sldMkLst>
        <pc:spChg chg="mod modVis">
          <ac:chgData name="Yeap Xin Wei (DS/DIGITAL)" userId="95331e58-7180-479c-97bd-2915e4cbf8b7" providerId="ADAL" clId="{505DBECE-2268-473F-9D15-61F5D52E01DC}" dt="2021-10-06T10:14:33.017" v="120795"/>
          <ac:spMkLst>
            <pc:docMk/>
            <pc:sldMk cId="1905897105" sldId="289"/>
            <ac:spMk id="4" creationId="{594E1059-EC18-40CD-84EE-F81A94BF3309}"/>
          </ac:spMkLst>
        </pc:spChg>
      </pc:sldChg>
      <pc:sldChg chg="addSp delSp modSp add mod modNotes">
        <pc:chgData name="Yeap Xin Wei (DS/DIGITAL)" userId="95331e58-7180-479c-97bd-2915e4cbf8b7" providerId="ADAL" clId="{505DBECE-2268-473F-9D15-61F5D52E01DC}" dt="2021-10-08T07:18:50.435" v="475682"/>
        <pc:sldMkLst>
          <pc:docMk/>
          <pc:sldMk cId="2269094610" sldId="290"/>
        </pc:sldMkLst>
        <pc:spChg chg="mod">
          <ac:chgData name="Yeap Xin Wei (DS/DIGITAL)" userId="95331e58-7180-479c-97bd-2915e4cbf8b7" providerId="ADAL" clId="{505DBECE-2268-473F-9D15-61F5D52E01DC}" dt="2021-10-06T10:14:39.645" v="121329" actId="20577"/>
          <ac:spMkLst>
            <pc:docMk/>
            <pc:sldMk cId="2269094610" sldId="290"/>
            <ac:spMk id="3" creationId="{68AE180F-85D1-4545-9716-99DFDDA26031}"/>
          </ac:spMkLst>
        </pc:spChg>
        <pc:spChg chg="mod modVis">
          <ac:chgData name="Yeap Xin Wei (DS/DIGITAL)" userId="95331e58-7180-479c-97bd-2915e4cbf8b7" providerId="ADAL" clId="{505DBECE-2268-473F-9D15-61F5D52E01DC}" dt="2021-10-08T07:18:50.202" v="475238"/>
          <ac:spMkLst>
            <pc:docMk/>
            <pc:sldMk cId="2269094610" sldId="290"/>
            <ac:spMk id="4" creationId="{594E1059-EC18-40CD-84EE-F81A94BF3309}"/>
          </ac:spMkLst>
        </pc:spChg>
        <pc:spChg chg="add mod">
          <ac:chgData name="Yeap Xin Wei (DS/DIGITAL)" userId="95331e58-7180-479c-97bd-2915e4cbf8b7" providerId="ADAL" clId="{505DBECE-2268-473F-9D15-61F5D52E01DC}" dt="2021-10-07T02:50:34.801" v="140695"/>
          <ac:spMkLst>
            <pc:docMk/>
            <pc:sldMk cId="2269094610" sldId="290"/>
            <ac:spMk id="5" creationId="{DF551D45-C4D6-44BC-B1B7-9CF85C313DCE}"/>
          </ac:spMkLst>
        </pc:spChg>
        <pc:spChg chg="add del">
          <ac:chgData name="Yeap Xin Wei (DS/DIGITAL)" userId="95331e58-7180-479c-97bd-2915e4cbf8b7" providerId="ADAL" clId="{505DBECE-2268-473F-9D15-61F5D52E01DC}" dt="2021-10-07T02:50:34.068" v="140694" actId="22"/>
          <ac:spMkLst>
            <pc:docMk/>
            <pc:sldMk cId="2269094610" sldId="290"/>
            <ac:spMk id="6" creationId="{77510201-B52E-4EC6-A194-0934992ECBDC}"/>
          </ac:spMkLst>
        </pc:spChg>
      </pc:sldChg>
      <pc:sldChg chg="modSp add del mod modNotes">
        <pc:chgData name="Yeap Xin Wei (DS/DIGITAL)" userId="95331e58-7180-479c-97bd-2915e4cbf8b7" providerId="ADAL" clId="{505DBECE-2268-473F-9D15-61F5D52E01DC}" dt="2021-10-07T02:41:27.626" v="135089" actId="47"/>
        <pc:sldMkLst>
          <pc:docMk/>
          <pc:sldMk cId="297873007" sldId="291"/>
        </pc:sldMkLst>
        <pc:spChg chg="mod">
          <ac:chgData name="Yeap Xin Wei (DS/DIGITAL)" userId="95331e58-7180-479c-97bd-2915e4cbf8b7" providerId="ADAL" clId="{505DBECE-2268-473F-9D15-61F5D52E01DC}" dt="2021-10-07T02:41:25.423" v="134550" actId="20577"/>
          <ac:spMkLst>
            <pc:docMk/>
            <pc:sldMk cId="297873007" sldId="291"/>
            <ac:spMk id="3" creationId="{68AE180F-85D1-4545-9716-99DFDDA26031}"/>
          </ac:spMkLst>
        </pc:spChg>
        <pc:spChg chg="mod modVis">
          <ac:chgData name="Yeap Xin Wei (DS/DIGITAL)" userId="95331e58-7180-479c-97bd-2915e4cbf8b7" providerId="ADAL" clId="{505DBECE-2268-473F-9D15-61F5D52E01DC}" dt="2021-10-07T02:41:26.409" v="134626"/>
          <ac:spMkLst>
            <pc:docMk/>
            <pc:sldMk cId="297873007" sldId="291"/>
            <ac:spMk id="4" creationId="{594E1059-EC18-40CD-84EE-F81A94BF3309}"/>
          </ac:spMkLst>
        </pc:spChg>
      </pc:sldChg>
      <pc:sldChg chg="addSp delSp modSp add del mod modNotes">
        <pc:chgData name="Yeap Xin Wei (DS/DIGITAL)" userId="95331e58-7180-479c-97bd-2915e4cbf8b7" providerId="ADAL" clId="{505DBECE-2268-473F-9D15-61F5D52E01DC}" dt="2021-10-07T09:39:10.374" v="274069" actId="47"/>
        <pc:sldMkLst>
          <pc:docMk/>
          <pc:sldMk cId="3809327160" sldId="291"/>
        </pc:sldMkLst>
        <pc:spChg chg="mod modVis">
          <ac:chgData name="Yeap Xin Wei (DS/DIGITAL)" userId="95331e58-7180-479c-97bd-2915e4cbf8b7" providerId="ADAL" clId="{505DBECE-2268-473F-9D15-61F5D52E01DC}" dt="2021-10-07T09:39:03.615" v="273574"/>
          <ac:spMkLst>
            <pc:docMk/>
            <pc:sldMk cId="3809327160" sldId="291"/>
            <ac:spMk id="4" creationId="{594E1059-EC18-40CD-84EE-F81A94BF3309}"/>
          </ac:spMkLst>
        </pc:spChg>
        <pc:picChg chg="add del mod">
          <ac:chgData name="Yeap Xin Wei (DS/DIGITAL)" userId="95331e58-7180-479c-97bd-2915e4cbf8b7" providerId="ADAL" clId="{505DBECE-2268-473F-9D15-61F5D52E01DC}" dt="2021-10-07T09:00:06.882" v="189993" actId="478"/>
          <ac:picMkLst>
            <pc:docMk/>
            <pc:sldMk cId="3809327160" sldId="291"/>
            <ac:picMk id="7" creationId="{E506A282-1B4F-412F-AAE4-2A9C50B331C5}"/>
          </ac:picMkLst>
        </pc:picChg>
      </pc:sldChg>
      <pc:sldChg chg="addSp delSp modSp add mod ord modAnim modNotes">
        <pc:chgData name="Yeap Xin Wei (DS/DIGITAL)" userId="95331e58-7180-479c-97bd-2915e4cbf8b7" providerId="ADAL" clId="{505DBECE-2268-473F-9D15-61F5D52E01DC}" dt="2021-10-08T07:18:50.276" v="475376"/>
        <pc:sldMkLst>
          <pc:docMk/>
          <pc:sldMk cId="8813534" sldId="292"/>
        </pc:sldMkLst>
        <pc:spChg chg="mod modVis">
          <ac:chgData name="Yeap Xin Wei (DS/DIGITAL)" userId="95331e58-7180-479c-97bd-2915e4cbf8b7" providerId="ADAL" clId="{505DBECE-2268-473F-9D15-61F5D52E01DC}" dt="2021-10-08T07:18:50.032" v="474896"/>
          <ac:spMkLst>
            <pc:docMk/>
            <pc:sldMk cId="8813534" sldId="292"/>
            <ac:spMk id="4" creationId="{594E1059-EC18-40CD-84EE-F81A94BF3309}"/>
          </ac:spMkLst>
        </pc:spChg>
        <pc:spChg chg="add mod">
          <ac:chgData name="Yeap Xin Wei (DS/DIGITAL)" userId="95331e58-7180-479c-97bd-2915e4cbf8b7" providerId="ADAL" clId="{505DBECE-2268-473F-9D15-61F5D52E01DC}" dt="2021-10-07T09:14:35.753" v="214070" actId="1076"/>
          <ac:spMkLst>
            <pc:docMk/>
            <pc:sldMk cId="8813534" sldId="292"/>
            <ac:spMk id="5" creationId="{009DB76D-F725-41A4-9904-58B3BE1FD02F}"/>
          </ac:spMkLst>
        </pc:spChg>
        <pc:spChg chg="ord">
          <ac:chgData name="Yeap Xin Wei (DS/DIGITAL)" userId="95331e58-7180-479c-97bd-2915e4cbf8b7" providerId="ADAL" clId="{505DBECE-2268-473F-9D15-61F5D52E01DC}" dt="2021-10-07T09:20:58.540" v="230123"/>
          <ac:spMkLst>
            <pc:docMk/>
            <pc:sldMk cId="8813534" sldId="292"/>
            <ac:spMk id="10" creationId="{C7D9D1AB-D7FF-4A63-A06D-FCF530AECDC5}"/>
          </ac:spMkLst>
        </pc:spChg>
        <pc:spChg chg="add mod">
          <ac:chgData name="Yeap Xin Wei (DS/DIGITAL)" userId="95331e58-7180-479c-97bd-2915e4cbf8b7" providerId="ADAL" clId="{505DBECE-2268-473F-9D15-61F5D52E01DC}" dt="2021-10-07T09:33:56.724" v="259812" actId="2711"/>
          <ac:spMkLst>
            <pc:docMk/>
            <pc:sldMk cId="8813534" sldId="292"/>
            <ac:spMk id="18" creationId="{F01BCB6E-9F0B-4A4B-A732-5D06B642135C}"/>
          </ac:spMkLst>
        </pc:spChg>
        <pc:spChg chg="mod">
          <ac:chgData name="Yeap Xin Wei (DS/DIGITAL)" userId="95331e58-7180-479c-97bd-2915e4cbf8b7" providerId="ADAL" clId="{505DBECE-2268-473F-9D15-61F5D52E01DC}" dt="2021-10-07T09:20:01.090" v="226651" actId="948"/>
          <ac:spMkLst>
            <pc:docMk/>
            <pc:sldMk cId="8813534" sldId="292"/>
            <ac:spMk id="21" creationId="{460DE617-BC5D-4BF1-A40F-9047C1CAA5FF}"/>
          </ac:spMkLst>
        </pc:spChg>
        <pc:spChg chg="del">
          <ac:chgData name="Yeap Xin Wei (DS/DIGITAL)" userId="95331e58-7180-479c-97bd-2915e4cbf8b7" providerId="ADAL" clId="{505DBECE-2268-473F-9D15-61F5D52E01DC}" dt="2021-10-07T09:11:17.067" v="206863" actId="478"/>
          <ac:spMkLst>
            <pc:docMk/>
            <pc:sldMk cId="8813534" sldId="292"/>
            <ac:spMk id="25" creationId="{81AD38B0-A986-46F2-83DC-1647B10D205E}"/>
          </ac:spMkLst>
        </pc:spChg>
        <pc:picChg chg="mod">
          <ac:chgData name="Yeap Xin Wei (DS/DIGITAL)" userId="95331e58-7180-479c-97bd-2915e4cbf8b7" providerId="ADAL" clId="{505DBECE-2268-473F-9D15-61F5D52E01DC}" dt="2021-10-07T09:20:57.966" v="230122" actId="167"/>
          <ac:picMkLst>
            <pc:docMk/>
            <pc:sldMk cId="8813534" sldId="292"/>
            <ac:picMk id="1028" creationId="{80301E3B-0571-4304-8995-51FC02F19196}"/>
          </ac:picMkLst>
        </pc:picChg>
        <pc:picChg chg="mod">
          <ac:chgData name="Yeap Xin Wei (DS/DIGITAL)" userId="95331e58-7180-479c-97bd-2915e4cbf8b7" providerId="ADAL" clId="{505DBECE-2268-473F-9D15-61F5D52E01DC}" dt="2021-10-07T09:20:42.771" v="228965" actId="166"/>
          <ac:picMkLst>
            <pc:docMk/>
            <pc:sldMk cId="8813534" sldId="292"/>
            <ac:picMk id="1030" creationId="{78C0F115-9788-4A81-B46F-C4825DA443C0}"/>
          </ac:picMkLst>
        </pc:picChg>
        <pc:picChg chg="del">
          <ac:chgData name="Yeap Xin Wei (DS/DIGITAL)" userId="95331e58-7180-479c-97bd-2915e4cbf8b7" providerId="ADAL" clId="{505DBECE-2268-473F-9D15-61F5D52E01DC}" dt="2021-10-07T09:11:19.037" v="206865" actId="478"/>
          <ac:picMkLst>
            <pc:docMk/>
            <pc:sldMk cId="8813534" sldId="292"/>
            <ac:picMk id="1032" creationId="{4A69896A-31BB-4D4F-A807-3583755F321F}"/>
          </ac:picMkLst>
        </pc:picChg>
        <pc:picChg chg="add mod">
          <ac:chgData name="Yeap Xin Wei (DS/DIGITAL)" userId="95331e58-7180-479c-97bd-2915e4cbf8b7" providerId="ADAL" clId="{505DBECE-2268-473F-9D15-61F5D52E01DC}" dt="2021-10-07T09:18:41.718" v="223174" actId="14100"/>
          <ac:picMkLst>
            <pc:docMk/>
            <pc:sldMk cId="8813534" sldId="292"/>
            <ac:picMk id="2050" creationId="{29C0E8C0-AE1C-4E52-AAC9-2AD7CFAD9803}"/>
          </ac:picMkLst>
        </pc:picChg>
        <pc:picChg chg="add mod">
          <ac:chgData name="Yeap Xin Wei (DS/DIGITAL)" userId="95331e58-7180-479c-97bd-2915e4cbf8b7" providerId="ADAL" clId="{505DBECE-2268-473F-9D15-61F5D52E01DC}" dt="2021-10-07T09:20:50.508" v="229543" actId="167"/>
          <ac:picMkLst>
            <pc:docMk/>
            <pc:sldMk cId="8813534" sldId="292"/>
            <ac:picMk id="2052" creationId="{3C51CCF5-77BE-46DC-B691-B958B1184CF7}"/>
          </ac:picMkLst>
        </pc:picChg>
      </pc:sldChg>
      <pc:sldChg chg="modSp add del mod">
        <pc:chgData name="Yeap Xin Wei (DS/DIGITAL)" userId="95331e58-7180-479c-97bd-2915e4cbf8b7" providerId="ADAL" clId="{505DBECE-2268-473F-9D15-61F5D52E01DC}" dt="2021-10-07T09:21:19.039" v="230721" actId="47"/>
        <pc:sldMkLst>
          <pc:docMk/>
          <pc:sldMk cId="2329839348" sldId="293"/>
        </pc:sldMkLst>
        <pc:spChg chg="mod modVis">
          <ac:chgData name="Yeap Xin Wei (DS/DIGITAL)" userId="95331e58-7180-479c-97bd-2915e4cbf8b7" providerId="ADAL" clId="{505DBECE-2268-473F-9D15-61F5D52E01DC}" dt="2021-10-07T09:21:14.693" v="230720"/>
          <ac:spMkLst>
            <pc:docMk/>
            <pc:sldMk cId="2329839348" sldId="293"/>
            <ac:spMk id="4" creationId="{594E1059-EC18-40CD-84EE-F81A94BF3309}"/>
          </ac:spMkLst>
        </pc:spChg>
      </pc:sldChg>
      <pc:sldChg chg="delSp modSp add del mod modNotes">
        <pc:chgData name="Yeap Xin Wei (DS/DIGITAL)" userId="95331e58-7180-479c-97bd-2915e4cbf8b7" providerId="ADAL" clId="{505DBECE-2268-473F-9D15-61F5D52E01DC}" dt="2021-10-07T09:40:43.102" v="281052" actId="47"/>
        <pc:sldMkLst>
          <pc:docMk/>
          <pc:sldMk cId="2927018769" sldId="293"/>
        </pc:sldMkLst>
        <pc:spChg chg="mod">
          <ac:chgData name="Yeap Xin Wei (DS/DIGITAL)" userId="95331e58-7180-479c-97bd-2915e4cbf8b7" providerId="ADAL" clId="{505DBECE-2268-473F-9D15-61F5D52E01DC}" dt="2021-10-07T09:33:07.867" v="256731" actId="207"/>
          <ac:spMkLst>
            <pc:docMk/>
            <pc:sldMk cId="2927018769" sldId="293"/>
            <ac:spMk id="2" creationId="{C0B77547-4BF5-4588-A27F-06314766026B}"/>
          </ac:spMkLst>
        </pc:spChg>
        <pc:spChg chg="mod modVis">
          <ac:chgData name="Yeap Xin Wei (DS/DIGITAL)" userId="95331e58-7180-479c-97bd-2915e4cbf8b7" providerId="ADAL" clId="{505DBECE-2268-473F-9D15-61F5D52E01DC}" dt="2021-10-07T09:40:42.436" v="280519"/>
          <ac:spMkLst>
            <pc:docMk/>
            <pc:sldMk cId="2927018769" sldId="293"/>
            <ac:spMk id="4" creationId="{594E1059-EC18-40CD-84EE-F81A94BF3309}"/>
          </ac:spMkLst>
        </pc:spChg>
        <pc:spChg chg="mod">
          <ac:chgData name="Yeap Xin Wei (DS/DIGITAL)" userId="95331e58-7180-479c-97bd-2915e4cbf8b7" providerId="ADAL" clId="{505DBECE-2268-473F-9D15-61F5D52E01DC}" dt="2021-10-07T09:33:11.321" v="256732" actId="207"/>
          <ac:spMkLst>
            <pc:docMk/>
            <pc:sldMk cId="2927018769" sldId="293"/>
            <ac:spMk id="7" creationId="{BBCE5016-3106-4652-830A-0C02DBC29077}"/>
          </ac:spMkLst>
        </pc:spChg>
        <pc:spChg chg="mod">
          <ac:chgData name="Yeap Xin Wei (DS/DIGITAL)" userId="95331e58-7180-479c-97bd-2915e4cbf8b7" providerId="ADAL" clId="{505DBECE-2268-473F-9D15-61F5D52E01DC}" dt="2021-10-07T09:38:59.399" v="273399"/>
          <ac:spMkLst>
            <pc:docMk/>
            <pc:sldMk cId="2927018769" sldId="293"/>
            <ac:spMk id="10" creationId="{C7D9D1AB-D7FF-4A63-A06D-FCF530AECDC5}"/>
          </ac:spMkLst>
        </pc:spChg>
        <pc:spChg chg="del mod">
          <ac:chgData name="Yeap Xin Wei (DS/DIGITAL)" userId="95331e58-7180-479c-97bd-2915e4cbf8b7" providerId="ADAL" clId="{505DBECE-2268-473F-9D15-61F5D52E01DC}" dt="2021-10-07T09:33:26.329" v="257963"/>
          <ac:spMkLst>
            <pc:docMk/>
            <pc:sldMk cId="2927018769" sldId="293"/>
            <ac:spMk id="25" creationId="{81AD38B0-A986-46F2-83DC-1647B10D205E}"/>
          </ac:spMkLst>
        </pc:spChg>
        <pc:spChg chg="del">
          <ac:chgData name="Yeap Xin Wei (DS/DIGITAL)" userId="95331e58-7180-479c-97bd-2915e4cbf8b7" providerId="ADAL" clId="{505DBECE-2268-473F-9D15-61F5D52E01DC}" dt="2021-10-07T09:33:26.329" v="257961" actId="478"/>
          <ac:spMkLst>
            <pc:docMk/>
            <pc:sldMk cId="2927018769" sldId="293"/>
            <ac:spMk id="26" creationId="{AE9DEA3F-FBB9-4B1D-B235-5C13A46952E8}"/>
          </ac:spMkLst>
        </pc:spChg>
        <pc:spChg chg="del">
          <ac:chgData name="Yeap Xin Wei (DS/DIGITAL)" userId="95331e58-7180-479c-97bd-2915e4cbf8b7" providerId="ADAL" clId="{505DBECE-2268-473F-9D15-61F5D52E01DC}" dt="2021-10-07T09:33:15.247" v="257346" actId="478"/>
          <ac:spMkLst>
            <pc:docMk/>
            <pc:sldMk cId="2927018769" sldId="293"/>
            <ac:spMk id="28" creationId="{7B4481AD-16C5-4C33-A715-22CE34B1AA56}"/>
          </ac:spMkLst>
        </pc:spChg>
        <pc:picChg chg="del">
          <ac:chgData name="Yeap Xin Wei (DS/DIGITAL)" userId="95331e58-7180-479c-97bd-2915e4cbf8b7" providerId="ADAL" clId="{505DBECE-2268-473F-9D15-61F5D52E01DC}" dt="2021-10-07T09:33:15.247" v="257346" actId="478"/>
          <ac:picMkLst>
            <pc:docMk/>
            <pc:sldMk cId="2927018769" sldId="293"/>
            <ac:picMk id="1032" creationId="{4A69896A-31BB-4D4F-A807-3583755F321F}"/>
          </ac:picMkLst>
        </pc:picChg>
        <pc:picChg chg="del">
          <ac:chgData name="Yeap Xin Wei (DS/DIGITAL)" userId="95331e58-7180-479c-97bd-2915e4cbf8b7" providerId="ADAL" clId="{505DBECE-2268-473F-9D15-61F5D52E01DC}" dt="2021-10-07T09:33:15.247" v="257346" actId="478"/>
          <ac:picMkLst>
            <pc:docMk/>
            <pc:sldMk cId="2927018769" sldId="293"/>
            <ac:picMk id="1034" creationId="{4E94CBF5-D037-4C2B-8BA7-C30AA1BD2E03}"/>
          </ac:picMkLst>
        </pc:picChg>
      </pc:sldChg>
      <pc:sldChg chg="addSp modSp add mod modNotes">
        <pc:chgData name="Yeap Xin Wei (DS/DIGITAL)" userId="95331e58-7180-479c-97bd-2915e4cbf8b7" providerId="ADAL" clId="{505DBECE-2268-473F-9D15-61F5D52E01DC}" dt="2021-10-08T07:18:50.293" v="475410"/>
        <pc:sldMkLst>
          <pc:docMk/>
          <pc:sldMk cId="2028028811" sldId="294"/>
        </pc:sldMkLst>
        <pc:spChg chg="mod modVis">
          <ac:chgData name="Yeap Xin Wei (DS/DIGITAL)" userId="95331e58-7180-479c-97bd-2915e4cbf8b7" providerId="ADAL" clId="{505DBECE-2268-473F-9D15-61F5D52E01DC}" dt="2021-10-08T07:18:50.051" v="474934"/>
          <ac:spMkLst>
            <pc:docMk/>
            <pc:sldMk cId="2028028811" sldId="294"/>
            <ac:spMk id="4" creationId="{594E1059-EC18-40CD-84EE-F81A94BF3309}"/>
          </ac:spMkLst>
        </pc:spChg>
        <pc:spChg chg="mod">
          <ac:chgData name="Yeap Xin Wei (DS/DIGITAL)" userId="95331e58-7180-479c-97bd-2915e4cbf8b7" providerId="ADAL" clId="{505DBECE-2268-473F-9D15-61F5D52E01DC}" dt="2021-10-07T09:42:51.002" v="285366" actId="6549"/>
          <ac:spMkLst>
            <pc:docMk/>
            <pc:sldMk cId="2028028811" sldId="294"/>
            <ac:spMk id="10" creationId="{C7D9D1AB-D7FF-4A63-A06D-FCF530AECDC5}"/>
          </ac:spMkLst>
        </pc:spChg>
        <pc:spChg chg="add mod">
          <ac:chgData name="Yeap Xin Wei (DS/DIGITAL)" userId="95331e58-7180-479c-97bd-2915e4cbf8b7" providerId="ADAL" clId="{505DBECE-2268-473F-9D15-61F5D52E01DC}" dt="2021-10-07T09:41:57.613" v="283514" actId="1076"/>
          <ac:spMkLst>
            <pc:docMk/>
            <pc:sldMk cId="2028028811" sldId="294"/>
            <ac:spMk id="11" creationId="{0F2A5B1A-2061-4B7A-A755-5EE99F16318F}"/>
          </ac:spMkLst>
        </pc:spChg>
        <pc:picChg chg="add mod">
          <ac:chgData name="Yeap Xin Wei (DS/DIGITAL)" userId="95331e58-7180-479c-97bd-2915e4cbf8b7" providerId="ADAL" clId="{505DBECE-2268-473F-9D15-61F5D52E01DC}" dt="2021-10-07T09:43:04.707" v="287210" actId="1076"/>
          <ac:picMkLst>
            <pc:docMk/>
            <pc:sldMk cId="2028028811" sldId="294"/>
            <ac:picMk id="4098" creationId="{08EE955D-278C-439B-B11E-E7C760693EB1}"/>
          </ac:picMkLst>
        </pc:picChg>
      </pc:sldChg>
      <pc:sldChg chg="modSp add mod modNotes">
        <pc:chgData name="Yeap Xin Wei (DS/DIGITAL)" userId="95331e58-7180-479c-97bd-2915e4cbf8b7" providerId="ADAL" clId="{505DBECE-2268-473F-9D15-61F5D52E01DC}" dt="2021-10-08T07:18:50.302" v="475427"/>
        <pc:sldMkLst>
          <pc:docMk/>
          <pc:sldMk cId="3779177410" sldId="295"/>
        </pc:sldMkLst>
        <pc:spChg chg="mod modVis">
          <ac:chgData name="Yeap Xin Wei (DS/DIGITAL)" userId="95331e58-7180-479c-97bd-2915e4cbf8b7" providerId="ADAL" clId="{505DBECE-2268-473F-9D15-61F5D52E01DC}" dt="2021-10-08T07:18:50.061" v="474953"/>
          <ac:spMkLst>
            <pc:docMk/>
            <pc:sldMk cId="3779177410" sldId="295"/>
            <ac:spMk id="4" creationId="{594E1059-EC18-40CD-84EE-F81A94BF3309}"/>
          </ac:spMkLst>
        </pc:spChg>
        <pc:spChg chg="mod">
          <ac:chgData name="Yeap Xin Wei (DS/DIGITAL)" userId="95331e58-7180-479c-97bd-2915e4cbf8b7" providerId="ADAL" clId="{505DBECE-2268-473F-9D15-61F5D52E01DC}" dt="2021-10-07T09:40:28.068" v="279749" actId="207"/>
          <ac:spMkLst>
            <pc:docMk/>
            <pc:sldMk cId="3779177410" sldId="295"/>
            <ac:spMk id="7" creationId="{BBCE5016-3106-4652-830A-0C02DBC29077}"/>
          </ac:spMkLst>
        </pc:spChg>
        <pc:spChg chg="mod">
          <ac:chgData name="Yeap Xin Wei (DS/DIGITAL)" userId="95331e58-7180-479c-97bd-2915e4cbf8b7" providerId="ADAL" clId="{505DBECE-2268-473F-9D15-61F5D52E01DC}" dt="2021-10-07T09:40:35.812" v="280401" actId="20577"/>
          <ac:spMkLst>
            <pc:docMk/>
            <pc:sldMk cId="3779177410" sldId="295"/>
            <ac:spMk id="8" creationId="{C59A8E7E-9688-485E-A1EC-7D63CFF40EA8}"/>
          </ac:spMkLst>
        </pc:spChg>
        <pc:spChg chg="mod">
          <ac:chgData name="Yeap Xin Wei (DS/DIGITAL)" userId="95331e58-7180-479c-97bd-2915e4cbf8b7" providerId="ADAL" clId="{505DBECE-2268-473F-9D15-61F5D52E01DC}" dt="2021-10-07T09:43:29.146" v="288441" actId="179"/>
          <ac:spMkLst>
            <pc:docMk/>
            <pc:sldMk cId="3779177410" sldId="295"/>
            <ac:spMk id="10" creationId="{C7D9D1AB-D7FF-4A63-A06D-FCF530AECDC5}"/>
          </ac:spMkLst>
        </pc:spChg>
      </pc:sldChg>
      <pc:sldChg chg="addSp modSp add mod modNotes">
        <pc:chgData name="Yeap Xin Wei (DS/DIGITAL)" userId="95331e58-7180-479c-97bd-2915e4cbf8b7" providerId="ADAL" clId="{505DBECE-2268-473F-9D15-61F5D52E01DC}" dt="2021-10-08T07:18:50.310" v="475444"/>
        <pc:sldMkLst>
          <pc:docMk/>
          <pc:sldMk cId="2466038377" sldId="296"/>
        </pc:sldMkLst>
        <pc:spChg chg="mod modVis">
          <ac:chgData name="Yeap Xin Wei (DS/DIGITAL)" userId="95331e58-7180-479c-97bd-2915e4cbf8b7" providerId="ADAL" clId="{505DBECE-2268-473F-9D15-61F5D52E01DC}" dt="2021-10-08T07:18:50.070" v="474972"/>
          <ac:spMkLst>
            <pc:docMk/>
            <pc:sldMk cId="2466038377" sldId="296"/>
            <ac:spMk id="4" creationId="{594E1059-EC18-40CD-84EE-F81A94BF3309}"/>
          </ac:spMkLst>
        </pc:spChg>
        <pc:spChg chg="mod">
          <ac:chgData name="Yeap Xin Wei (DS/DIGITAL)" userId="95331e58-7180-479c-97bd-2915e4cbf8b7" providerId="ADAL" clId="{505DBECE-2268-473F-9D15-61F5D52E01DC}" dt="2021-10-07T09:43:37.733" v="289725" actId="207"/>
          <ac:spMkLst>
            <pc:docMk/>
            <pc:sldMk cId="2466038377" sldId="296"/>
            <ac:spMk id="8" creationId="{C59A8E7E-9688-485E-A1EC-7D63CFF40EA8}"/>
          </ac:spMkLst>
        </pc:spChg>
        <pc:spChg chg="mod">
          <ac:chgData name="Yeap Xin Wei (DS/DIGITAL)" userId="95331e58-7180-479c-97bd-2915e4cbf8b7" providerId="ADAL" clId="{505DBECE-2268-473F-9D15-61F5D52E01DC}" dt="2021-10-07T09:43:35.842" v="289075" actId="207"/>
          <ac:spMkLst>
            <pc:docMk/>
            <pc:sldMk cId="2466038377" sldId="296"/>
            <ac:spMk id="9" creationId="{CF358010-EB65-4EF6-8C14-BAA7D6FDB3A5}"/>
          </ac:spMkLst>
        </pc:spChg>
        <pc:spChg chg="mod">
          <ac:chgData name="Yeap Xin Wei (DS/DIGITAL)" userId="95331e58-7180-479c-97bd-2915e4cbf8b7" providerId="ADAL" clId="{505DBECE-2268-473F-9D15-61F5D52E01DC}" dt="2021-10-07T09:49:47.901" v="302870" actId="552"/>
          <ac:spMkLst>
            <pc:docMk/>
            <pc:sldMk cId="2466038377" sldId="296"/>
            <ac:spMk id="10" creationId="{C7D9D1AB-D7FF-4A63-A06D-FCF530AECDC5}"/>
          </ac:spMkLst>
        </pc:spChg>
        <pc:spChg chg="add mod">
          <ac:chgData name="Yeap Xin Wei (DS/DIGITAL)" userId="95331e58-7180-479c-97bd-2915e4cbf8b7" providerId="ADAL" clId="{505DBECE-2268-473F-9D15-61F5D52E01DC}" dt="2021-10-07T09:48:59.099" v="300262" actId="2711"/>
          <ac:spMkLst>
            <pc:docMk/>
            <pc:sldMk cId="2466038377" sldId="296"/>
            <ac:spMk id="11" creationId="{6D6BF97F-9977-4801-8896-DDFBF0A58463}"/>
          </ac:spMkLst>
        </pc:spChg>
        <pc:spChg chg="add mod">
          <ac:chgData name="Yeap Xin Wei (DS/DIGITAL)" userId="95331e58-7180-479c-97bd-2915e4cbf8b7" providerId="ADAL" clId="{505DBECE-2268-473F-9D15-61F5D52E01DC}" dt="2021-10-07T09:49:51.539" v="302871" actId="1076"/>
          <ac:spMkLst>
            <pc:docMk/>
            <pc:sldMk cId="2466038377" sldId="296"/>
            <ac:spMk id="13" creationId="{B65ED6D4-71DD-4DBC-9DEA-B7C1EB528542}"/>
          </ac:spMkLst>
        </pc:spChg>
        <pc:spChg chg="add mod">
          <ac:chgData name="Yeap Xin Wei (DS/DIGITAL)" userId="95331e58-7180-479c-97bd-2915e4cbf8b7" providerId="ADAL" clId="{505DBECE-2268-473F-9D15-61F5D52E01DC}" dt="2021-10-07T09:50:31.229" v="306616" actId="1076"/>
          <ac:spMkLst>
            <pc:docMk/>
            <pc:sldMk cId="2466038377" sldId="296"/>
            <ac:spMk id="15" creationId="{A044FF93-DEA8-4CBB-8768-71D63AC9ADD0}"/>
          </ac:spMkLst>
        </pc:spChg>
        <pc:picChg chg="add mod">
          <ac:chgData name="Yeap Xin Wei (DS/DIGITAL)" userId="95331e58-7180-479c-97bd-2915e4cbf8b7" providerId="ADAL" clId="{505DBECE-2268-473F-9D15-61F5D52E01DC}" dt="2021-10-07T09:50:31.229" v="306616" actId="1076"/>
          <ac:picMkLst>
            <pc:docMk/>
            <pc:sldMk cId="2466038377" sldId="296"/>
            <ac:picMk id="5122" creationId="{081F7660-63E6-4747-8A03-24612ECF5BDF}"/>
          </ac:picMkLst>
        </pc:picChg>
      </pc:sldChg>
      <pc:sldChg chg="modSp add del mod modNotes">
        <pc:chgData name="Yeap Xin Wei (DS/DIGITAL)" userId="95331e58-7180-479c-97bd-2915e4cbf8b7" providerId="ADAL" clId="{505DBECE-2268-473F-9D15-61F5D52E01DC}" dt="2021-10-07T09:56:37.022" v="324251" actId="47"/>
        <pc:sldMkLst>
          <pc:docMk/>
          <pc:sldMk cId="1169501027" sldId="297"/>
        </pc:sldMkLst>
        <pc:spChg chg="mod modVis">
          <ac:chgData name="Yeap Xin Wei (DS/DIGITAL)" userId="95331e58-7180-479c-97bd-2915e4cbf8b7" providerId="ADAL" clId="{505DBECE-2268-473F-9D15-61F5D52E01DC}" dt="2021-10-07T09:56:21.352" v="323813"/>
          <ac:spMkLst>
            <pc:docMk/>
            <pc:sldMk cId="1169501027" sldId="297"/>
            <ac:spMk id="4" creationId="{594E1059-EC18-40CD-84EE-F81A94BF3309}"/>
          </ac:spMkLst>
        </pc:spChg>
      </pc:sldChg>
      <pc:sldChg chg="addSp delSp modSp add mod modNotes">
        <pc:chgData name="Yeap Xin Wei (DS/DIGITAL)" userId="95331e58-7180-479c-97bd-2915e4cbf8b7" providerId="ADAL" clId="{505DBECE-2268-473F-9D15-61F5D52E01DC}" dt="2021-10-08T07:18:50.363" v="475546"/>
        <pc:sldMkLst>
          <pc:docMk/>
          <pc:sldMk cId="3086944417" sldId="297"/>
        </pc:sldMkLst>
        <pc:spChg chg="mod modVis">
          <ac:chgData name="Yeap Xin Wei (DS/DIGITAL)" userId="95331e58-7180-479c-97bd-2915e4cbf8b7" providerId="ADAL" clId="{505DBECE-2268-473F-9D15-61F5D52E01DC}" dt="2021-10-08T07:18:50.127" v="475086"/>
          <ac:spMkLst>
            <pc:docMk/>
            <pc:sldMk cId="3086944417" sldId="297"/>
            <ac:spMk id="4" creationId="{594E1059-EC18-40CD-84EE-F81A94BF3309}"/>
          </ac:spMkLst>
        </pc:spChg>
        <pc:spChg chg="del">
          <ac:chgData name="Yeap Xin Wei (DS/DIGITAL)" userId="95331e58-7180-479c-97bd-2915e4cbf8b7" providerId="ADAL" clId="{505DBECE-2268-473F-9D15-61F5D52E01DC}" dt="2021-10-07T10:00:08.740" v="336218" actId="478"/>
          <ac:spMkLst>
            <pc:docMk/>
            <pc:sldMk cId="3086944417" sldId="297"/>
            <ac:spMk id="5" creationId="{AF826432-A964-4820-9503-3F3B674273E7}"/>
          </ac:spMkLst>
        </pc:spChg>
        <pc:spChg chg="del">
          <ac:chgData name="Yeap Xin Wei (DS/DIGITAL)" userId="95331e58-7180-479c-97bd-2915e4cbf8b7" providerId="ADAL" clId="{505DBECE-2268-473F-9D15-61F5D52E01DC}" dt="2021-10-07T10:00:08.740" v="336218" actId="478"/>
          <ac:spMkLst>
            <pc:docMk/>
            <pc:sldMk cId="3086944417" sldId="297"/>
            <ac:spMk id="6" creationId="{78972A02-F626-48D3-B069-136D04D5FE78}"/>
          </ac:spMkLst>
        </pc:spChg>
        <pc:spChg chg="del">
          <ac:chgData name="Yeap Xin Wei (DS/DIGITAL)" userId="95331e58-7180-479c-97bd-2915e4cbf8b7" providerId="ADAL" clId="{505DBECE-2268-473F-9D15-61F5D52E01DC}" dt="2021-10-07T10:00:08.740" v="336218" actId="478"/>
          <ac:spMkLst>
            <pc:docMk/>
            <pc:sldMk cId="3086944417" sldId="297"/>
            <ac:spMk id="7" creationId="{75DA9A4D-4975-4B0A-BAEF-D59CD7EA5057}"/>
          </ac:spMkLst>
        </pc:spChg>
        <pc:spChg chg="del">
          <ac:chgData name="Yeap Xin Wei (DS/DIGITAL)" userId="95331e58-7180-479c-97bd-2915e4cbf8b7" providerId="ADAL" clId="{505DBECE-2268-473F-9D15-61F5D52E01DC}" dt="2021-10-07T10:00:08.740" v="336218" actId="478"/>
          <ac:spMkLst>
            <pc:docMk/>
            <pc:sldMk cId="3086944417" sldId="297"/>
            <ac:spMk id="8" creationId="{1FA852D5-E78A-40E0-821A-D008C408ED37}"/>
          </ac:spMkLst>
        </pc:spChg>
        <pc:spChg chg="del">
          <ac:chgData name="Yeap Xin Wei (DS/DIGITAL)" userId="95331e58-7180-479c-97bd-2915e4cbf8b7" providerId="ADAL" clId="{505DBECE-2268-473F-9D15-61F5D52E01DC}" dt="2021-10-07T10:00:08.740" v="336218" actId="478"/>
          <ac:spMkLst>
            <pc:docMk/>
            <pc:sldMk cId="3086944417" sldId="297"/>
            <ac:spMk id="9" creationId="{D46F6A02-7B74-40D2-94C2-6BE1F21806AD}"/>
          </ac:spMkLst>
        </pc:spChg>
        <pc:spChg chg="del">
          <ac:chgData name="Yeap Xin Wei (DS/DIGITAL)" userId="95331e58-7180-479c-97bd-2915e4cbf8b7" providerId="ADAL" clId="{505DBECE-2268-473F-9D15-61F5D52E01DC}" dt="2021-10-07T10:00:08.740" v="336218" actId="478"/>
          <ac:spMkLst>
            <pc:docMk/>
            <pc:sldMk cId="3086944417" sldId="297"/>
            <ac:spMk id="10" creationId="{A35D2DD4-71B1-4C33-9726-768D67315CD6}"/>
          </ac:spMkLst>
        </pc:spChg>
        <pc:spChg chg="del">
          <ac:chgData name="Yeap Xin Wei (DS/DIGITAL)" userId="95331e58-7180-479c-97bd-2915e4cbf8b7" providerId="ADAL" clId="{505DBECE-2268-473F-9D15-61F5D52E01DC}" dt="2021-10-07T10:00:08.740" v="336218" actId="478"/>
          <ac:spMkLst>
            <pc:docMk/>
            <pc:sldMk cId="3086944417" sldId="297"/>
            <ac:spMk id="11" creationId="{30871D3E-F464-42BE-9A63-306F77626E37}"/>
          </ac:spMkLst>
        </pc:spChg>
        <pc:spChg chg="del">
          <ac:chgData name="Yeap Xin Wei (DS/DIGITAL)" userId="95331e58-7180-479c-97bd-2915e4cbf8b7" providerId="ADAL" clId="{505DBECE-2268-473F-9D15-61F5D52E01DC}" dt="2021-10-07T10:00:08.740" v="336218" actId="478"/>
          <ac:spMkLst>
            <pc:docMk/>
            <pc:sldMk cId="3086944417" sldId="297"/>
            <ac:spMk id="12" creationId="{92BCCE62-1F74-448A-B6EE-D59875E2C518}"/>
          </ac:spMkLst>
        </pc:spChg>
        <pc:spChg chg="del">
          <ac:chgData name="Yeap Xin Wei (DS/DIGITAL)" userId="95331e58-7180-479c-97bd-2915e4cbf8b7" providerId="ADAL" clId="{505DBECE-2268-473F-9D15-61F5D52E01DC}" dt="2021-10-07T10:00:08.740" v="336218" actId="478"/>
          <ac:spMkLst>
            <pc:docMk/>
            <pc:sldMk cId="3086944417" sldId="297"/>
            <ac:spMk id="13" creationId="{6CC938A6-0ADF-4A52-B42A-16256B77B725}"/>
          </ac:spMkLst>
        </pc:spChg>
        <pc:spChg chg="del">
          <ac:chgData name="Yeap Xin Wei (DS/DIGITAL)" userId="95331e58-7180-479c-97bd-2915e4cbf8b7" providerId="ADAL" clId="{505DBECE-2268-473F-9D15-61F5D52E01DC}" dt="2021-10-07T10:00:08.740" v="336218" actId="478"/>
          <ac:spMkLst>
            <pc:docMk/>
            <pc:sldMk cId="3086944417" sldId="297"/>
            <ac:spMk id="14" creationId="{0F821E5E-7B29-4A9D-9AFF-DB12164741F7}"/>
          </ac:spMkLst>
        </pc:spChg>
        <pc:spChg chg="add mod">
          <ac:chgData name="Yeap Xin Wei (DS/DIGITAL)" userId="95331e58-7180-479c-97bd-2915e4cbf8b7" providerId="ADAL" clId="{505DBECE-2268-473F-9D15-61F5D52E01DC}" dt="2021-10-07T10:00:46.137" v="338811" actId="20577"/>
          <ac:spMkLst>
            <pc:docMk/>
            <pc:sldMk cId="3086944417" sldId="297"/>
            <ac:spMk id="15" creationId="{B094D418-2C85-490D-B3F2-DA948EB62860}"/>
          </ac:spMkLst>
        </pc:spChg>
        <pc:spChg chg="add mod topLvl">
          <ac:chgData name="Yeap Xin Wei (DS/DIGITAL)" userId="95331e58-7180-479c-97bd-2915e4cbf8b7" providerId="ADAL" clId="{505DBECE-2268-473F-9D15-61F5D52E01DC}" dt="2021-10-07T10:03:48.253" v="349795" actId="12788"/>
          <ac:spMkLst>
            <pc:docMk/>
            <pc:sldMk cId="3086944417" sldId="297"/>
            <ac:spMk id="19" creationId="{4D311BD0-F8E7-48AF-B425-2CF1A8CE2742}"/>
          </ac:spMkLst>
        </pc:spChg>
        <pc:spChg chg="add del mod topLvl">
          <ac:chgData name="Yeap Xin Wei (DS/DIGITAL)" userId="95331e58-7180-479c-97bd-2915e4cbf8b7" providerId="ADAL" clId="{505DBECE-2268-473F-9D15-61F5D52E01DC}" dt="2021-10-07T10:03:43.960" v="349794" actId="478"/>
          <ac:spMkLst>
            <pc:docMk/>
            <pc:sldMk cId="3086944417" sldId="297"/>
            <ac:spMk id="20" creationId="{2651B755-DD2D-4D6D-A592-7CD7D5283E99}"/>
          </ac:spMkLst>
        </pc:spChg>
        <pc:spChg chg="add mod">
          <ac:chgData name="Yeap Xin Wei (DS/DIGITAL)" userId="95331e58-7180-479c-97bd-2915e4cbf8b7" providerId="ADAL" clId="{505DBECE-2268-473F-9D15-61F5D52E01DC}" dt="2021-10-07T10:03:50.966" v="350481" actId="465"/>
          <ac:spMkLst>
            <pc:docMk/>
            <pc:sldMk cId="3086944417" sldId="297"/>
            <ac:spMk id="22" creationId="{9E528618-FFCA-4E61-A78E-8E63CB25CAA2}"/>
          </ac:spMkLst>
        </pc:spChg>
        <pc:spChg chg="add mod">
          <ac:chgData name="Yeap Xin Wei (DS/DIGITAL)" userId="95331e58-7180-479c-97bd-2915e4cbf8b7" providerId="ADAL" clId="{505DBECE-2268-473F-9D15-61F5D52E01DC}" dt="2021-10-07T10:03:50.966" v="350481" actId="465"/>
          <ac:spMkLst>
            <pc:docMk/>
            <pc:sldMk cId="3086944417" sldId="297"/>
            <ac:spMk id="24" creationId="{95BF04A5-AF5D-4C40-8ABB-7D7322E918EC}"/>
          </ac:spMkLst>
        </pc:spChg>
        <pc:grpChg chg="add del mod">
          <ac:chgData name="Yeap Xin Wei (DS/DIGITAL)" userId="95331e58-7180-479c-97bd-2915e4cbf8b7" providerId="ADAL" clId="{505DBECE-2268-473F-9D15-61F5D52E01DC}" dt="2021-10-07T10:01:41.021" v="342104" actId="165"/>
          <ac:grpSpMkLst>
            <pc:docMk/>
            <pc:sldMk cId="3086944417" sldId="297"/>
            <ac:grpSpMk id="21" creationId="{62CAC2A8-7A70-49BB-9186-B8B43CC5AD55}"/>
          </ac:grpSpMkLst>
        </pc:grpChg>
        <pc:graphicFrameChg chg="del">
          <ac:chgData name="Yeap Xin Wei (DS/DIGITAL)" userId="95331e58-7180-479c-97bd-2915e4cbf8b7" providerId="ADAL" clId="{505DBECE-2268-473F-9D15-61F5D52E01DC}" dt="2021-10-07T10:00:08.740" v="336218" actId="478"/>
          <ac:graphicFrameMkLst>
            <pc:docMk/>
            <pc:sldMk cId="3086944417" sldId="297"/>
            <ac:graphicFrameMk id="2" creationId="{DEBC0596-DA98-49BD-A932-74B14D44550C}"/>
          </ac:graphicFrameMkLst>
        </pc:graphicFrameChg>
        <pc:picChg chg="add mod">
          <ac:chgData name="Yeap Xin Wei (DS/DIGITAL)" userId="95331e58-7180-479c-97bd-2915e4cbf8b7" providerId="ADAL" clId="{505DBECE-2268-473F-9D15-61F5D52E01DC}" dt="2021-10-07T10:03:50.966" v="350481" actId="465"/>
          <ac:picMkLst>
            <pc:docMk/>
            <pc:sldMk cId="3086944417" sldId="297"/>
            <ac:picMk id="6146" creationId="{83E43E2A-F9D5-420E-BF02-937FA63A8967}"/>
          </ac:picMkLst>
        </pc:picChg>
        <pc:picChg chg="add mod">
          <ac:chgData name="Yeap Xin Wei (DS/DIGITAL)" userId="95331e58-7180-479c-97bd-2915e4cbf8b7" providerId="ADAL" clId="{505DBECE-2268-473F-9D15-61F5D52E01DC}" dt="2021-10-07T10:04:03.887" v="351856" actId="1076"/>
          <ac:picMkLst>
            <pc:docMk/>
            <pc:sldMk cId="3086944417" sldId="297"/>
            <ac:picMk id="6148" creationId="{D2DD68A5-49E0-4809-BB88-1DE786FF1E29}"/>
          </ac:picMkLst>
        </pc:picChg>
        <pc:cxnChg chg="add del mod">
          <ac:chgData name="Yeap Xin Wei (DS/DIGITAL)" userId="95331e58-7180-479c-97bd-2915e4cbf8b7" providerId="ADAL" clId="{505DBECE-2268-473F-9D15-61F5D52E01DC}" dt="2021-10-07T10:03:43.202" v="349792" actId="478"/>
          <ac:cxnSpMkLst>
            <pc:docMk/>
            <pc:sldMk cId="3086944417" sldId="297"/>
            <ac:cxnSpMk id="17" creationId="{6DAE95F6-9647-4F78-9DC1-6CA3A35734BB}"/>
          </ac:cxnSpMkLst>
        </pc:cxnChg>
      </pc:sldChg>
      <pc:sldChg chg="modSp add del mod modNotes">
        <pc:chgData name="Yeap Xin Wei (DS/DIGITAL)" userId="95331e58-7180-479c-97bd-2915e4cbf8b7" providerId="ADAL" clId="{505DBECE-2268-473F-9D15-61F5D52E01DC}" dt="2021-10-07T10:12:53.480" v="373949" actId="47"/>
        <pc:sldMkLst>
          <pc:docMk/>
          <pc:sldMk cId="3772540868" sldId="298"/>
        </pc:sldMkLst>
        <pc:spChg chg="mod modVis">
          <ac:chgData name="Yeap Xin Wei (DS/DIGITAL)" userId="95331e58-7180-479c-97bd-2915e4cbf8b7" providerId="ADAL" clId="{505DBECE-2268-473F-9D15-61F5D52E01DC}" dt="2021-10-07T10:11:20.509" v="373496"/>
          <ac:spMkLst>
            <pc:docMk/>
            <pc:sldMk cId="3772540868" sldId="298"/>
            <ac:spMk id="4" creationId="{594E1059-EC18-40CD-84EE-F81A94BF3309}"/>
          </ac:spMkLst>
        </pc:spChg>
      </pc:sldChg>
      <pc:sldChg chg="addSp delSp modSp add mod modNotes">
        <pc:chgData name="Yeap Xin Wei (DS/DIGITAL)" userId="95331e58-7180-479c-97bd-2915e4cbf8b7" providerId="ADAL" clId="{505DBECE-2268-473F-9D15-61F5D52E01DC}" dt="2021-10-08T07:18:50.372" v="475563"/>
        <pc:sldMkLst>
          <pc:docMk/>
          <pc:sldMk cId="2483173950" sldId="299"/>
        </pc:sldMkLst>
        <pc:spChg chg="add mod ord">
          <ac:chgData name="Yeap Xin Wei (DS/DIGITAL)" userId="95331e58-7180-479c-97bd-2915e4cbf8b7" providerId="ADAL" clId="{505DBECE-2268-473F-9D15-61F5D52E01DC}" dt="2021-10-07T10:11:15.746" v="372505" actId="167"/>
          <ac:spMkLst>
            <pc:docMk/>
            <pc:sldMk cId="2483173950" sldId="299"/>
            <ac:spMk id="2" creationId="{0BC3983F-3BFD-4544-9CC1-46522558948D}"/>
          </ac:spMkLst>
        </pc:spChg>
        <pc:spChg chg="mod modVis">
          <ac:chgData name="Yeap Xin Wei (DS/DIGITAL)" userId="95331e58-7180-479c-97bd-2915e4cbf8b7" providerId="ADAL" clId="{505DBECE-2268-473F-9D15-61F5D52E01DC}" dt="2021-10-08T07:18:50.136" v="475105"/>
          <ac:spMkLst>
            <pc:docMk/>
            <pc:sldMk cId="2483173950" sldId="299"/>
            <ac:spMk id="4" creationId="{594E1059-EC18-40CD-84EE-F81A94BF3309}"/>
          </ac:spMkLst>
        </pc:spChg>
        <pc:spChg chg="add mod">
          <ac:chgData name="Yeap Xin Wei (DS/DIGITAL)" userId="95331e58-7180-479c-97bd-2915e4cbf8b7" providerId="ADAL" clId="{505DBECE-2268-473F-9D15-61F5D52E01DC}" dt="2021-10-07T10:14:18.502" v="378773" actId="20577"/>
          <ac:spMkLst>
            <pc:docMk/>
            <pc:sldMk cId="2483173950" sldId="299"/>
            <ac:spMk id="12" creationId="{CB2F46C1-C7F9-4680-AD61-F4F7FC743AFB}"/>
          </ac:spMkLst>
        </pc:spChg>
        <pc:spChg chg="add mod">
          <ac:chgData name="Yeap Xin Wei (DS/DIGITAL)" userId="95331e58-7180-479c-97bd-2915e4cbf8b7" providerId="ADAL" clId="{505DBECE-2268-473F-9D15-61F5D52E01DC}" dt="2021-10-07T10:06:48.800" v="358414" actId="552"/>
          <ac:spMkLst>
            <pc:docMk/>
            <pc:sldMk cId="2483173950" sldId="299"/>
            <ac:spMk id="14" creationId="{4E433B67-A2F7-4E45-9A4A-F53CCE10172A}"/>
          </ac:spMkLst>
        </pc:spChg>
        <pc:spChg chg="add mod">
          <ac:chgData name="Yeap Xin Wei (DS/DIGITAL)" userId="95331e58-7180-479c-97bd-2915e4cbf8b7" providerId="ADAL" clId="{505DBECE-2268-473F-9D15-61F5D52E01DC}" dt="2021-10-07T10:14:28.385" v="379459" actId="1076"/>
          <ac:spMkLst>
            <pc:docMk/>
            <pc:sldMk cId="2483173950" sldId="299"/>
            <ac:spMk id="16" creationId="{FE66CB0F-3446-45BD-BE5C-1F157A88F342}"/>
          </ac:spMkLst>
        </pc:spChg>
        <pc:spChg chg="add del mod">
          <ac:chgData name="Yeap Xin Wei (DS/DIGITAL)" userId="95331e58-7180-479c-97bd-2915e4cbf8b7" providerId="ADAL" clId="{505DBECE-2268-473F-9D15-61F5D52E01DC}" dt="2021-10-07T10:10:11.237" v="368045" actId="478"/>
          <ac:spMkLst>
            <pc:docMk/>
            <pc:sldMk cId="2483173950" sldId="299"/>
            <ac:spMk id="17" creationId="{37252416-8E1E-4B6D-92C0-2DEE449FDC94}"/>
          </ac:spMkLst>
        </pc:spChg>
        <pc:spChg chg="mod">
          <ac:chgData name="Yeap Xin Wei (DS/DIGITAL)" userId="95331e58-7180-479c-97bd-2915e4cbf8b7" providerId="ADAL" clId="{505DBECE-2268-473F-9D15-61F5D52E01DC}" dt="2021-10-07T10:05:13.811" v="352576" actId="20577"/>
          <ac:spMkLst>
            <pc:docMk/>
            <pc:sldMk cId="2483173950" sldId="299"/>
            <ac:spMk id="19" creationId="{4D311BD0-F8E7-48AF-B425-2CF1A8CE2742}"/>
          </ac:spMkLst>
        </pc:spChg>
        <pc:spChg chg="add del mod">
          <ac:chgData name="Yeap Xin Wei (DS/DIGITAL)" userId="95331e58-7180-479c-97bd-2915e4cbf8b7" providerId="ADAL" clId="{505DBECE-2268-473F-9D15-61F5D52E01DC}" dt="2021-10-07T10:14:06.891" v="378087"/>
          <ac:spMkLst>
            <pc:docMk/>
            <pc:sldMk cId="2483173950" sldId="299"/>
            <ac:spMk id="21" creationId="{1C9D06E8-F64F-4842-AFA9-D9ABB83ABF3C}"/>
          </ac:spMkLst>
        </pc:spChg>
        <pc:spChg chg="mod">
          <ac:chgData name="Yeap Xin Wei (DS/DIGITAL)" userId="95331e58-7180-479c-97bd-2915e4cbf8b7" providerId="ADAL" clId="{505DBECE-2268-473F-9D15-61F5D52E01DC}" dt="2021-10-07T10:05:28.967" v="353302" actId="20577"/>
          <ac:spMkLst>
            <pc:docMk/>
            <pc:sldMk cId="2483173950" sldId="299"/>
            <ac:spMk id="22" creationId="{9E528618-FFCA-4E61-A78E-8E63CB25CAA2}"/>
          </ac:spMkLst>
        </pc:spChg>
        <pc:spChg chg="add mod">
          <ac:chgData name="Yeap Xin Wei (DS/DIGITAL)" userId="95331e58-7180-479c-97bd-2915e4cbf8b7" providerId="ADAL" clId="{505DBECE-2268-473F-9D15-61F5D52E01DC}" dt="2021-10-07T10:13:43.979" v="376704" actId="1076"/>
          <ac:spMkLst>
            <pc:docMk/>
            <pc:sldMk cId="2483173950" sldId="299"/>
            <ac:spMk id="23" creationId="{E42D593B-BFFA-4A56-B88B-E07D204E1582}"/>
          </ac:spMkLst>
        </pc:spChg>
        <pc:spChg chg="del">
          <ac:chgData name="Yeap Xin Wei (DS/DIGITAL)" userId="95331e58-7180-479c-97bd-2915e4cbf8b7" providerId="ADAL" clId="{505DBECE-2268-473F-9D15-61F5D52E01DC}" dt="2021-10-07T10:05:48.787" v="354755" actId="478"/>
          <ac:spMkLst>
            <pc:docMk/>
            <pc:sldMk cId="2483173950" sldId="299"/>
            <ac:spMk id="24" creationId="{95BF04A5-AF5D-4C40-8ABB-7D7322E918EC}"/>
          </ac:spMkLst>
        </pc:spChg>
        <pc:picChg chg="del">
          <ac:chgData name="Yeap Xin Wei (DS/DIGITAL)" userId="95331e58-7180-479c-97bd-2915e4cbf8b7" providerId="ADAL" clId="{505DBECE-2268-473F-9D15-61F5D52E01DC}" dt="2021-10-07T10:05:34.679" v="354024" actId="478"/>
          <ac:picMkLst>
            <pc:docMk/>
            <pc:sldMk cId="2483173950" sldId="299"/>
            <ac:picMk id="6146" creationId="{83E43E2A-F9D5-420E-BF02-937FA63A8967}"/>
          </ac:picMkLst>
        </pc:picChg>
        <pc:picChg chg="del">
          <ac:chgData name="Yeap Xin Wei (DS/DIGITAL)" userId="95331e58-7180-479c-97bd-2915e4cbf8b7" providerId="ADAL" clId="{505DBECE-2268-473F-9D15-61F5D52E01DC}" dt="2021-10-07T10:05:39.684" v="354029" actId="478"/>
          <ac:picMkLst>
            <pc:docMk/>
            <pc:sldMk cId="2483173950" sldId="299"/>
            <ac:picMk id="6148" creationId="{D2DD68A5-49E0-4809-BB88-1DE786FF1E29}"/>
          </ac:picMkLst>
        </pc:picChg>
        <pc:picChg chg="add mod">
          <ac:chgData name="Yeap Xin Wei (DS/DIGITAL)" userId="95331e58-7180-479c-97bd-2915e4cbf8b7" providerId="ADAL" clId="{505DBECE-2268-473F-9D15-61F5D52E01DC}" dt="2021-10-07T10:13:34.169" v="376016" actId="1076"/>
          <ac:picMkLst>
            <pc:docMk/>
            <pc:sldMk cId="2483173950" sldId="299"/>
            <ac:picMk id="8194" creationId="{B71EB8D3-07C2-4181-B83B-FD7BC0629DBD}"/>
          </ac:picMkLst>
        </pc:picChg>
        <pc:picChg chg="add mod">
          <ac:chgData name="Yeap Xin Wei (DS/DIGITAL)" userId="95331e58-7180-479c-97bd-2915e4cbf8b7" providerId="ADAL" clId="{505DBECE-2268-473F-9D15-61F5D52E01DC}" dt="2021-10-07T10:13:41.684" v="376703" actId="732"/>
          <ac:picMkLst>
            <pc:docMk/>
            <pc:sldMk cId="2483173950" sldId="299"/>
            <ac:picMk id="8196" creationId="{0C784DC1-4B59-400A-8D3D-E9D957F99DD3}"/>
          </ac:picMkLst>
        </pc:picChg>
        <pc:picChg chg="add mod">
          <ac:chgData name="Yeap Xin Wei (DS/DIGITAL)" userId="95331e58-7180-479c-97bd-2915e4cbf8b7" providerId="ADAL" clId="{505DBECE-2268-473F-9D15-61F5D52E01DC}" dt="2021-10-07T10:14:28.385" v="379459" actId="1076"/>
          <ac:picMkLst>
            <pc:docMk/>
            <pc:sldMk cId="2483173950" sldId="299"/>
            <ac:picMk id="8198" creationId="{2B8E03E9-EE7B-43C6-8E85-E701ED6D1360}"/>
          </ac:picMkLst>
        </pc:picChg>
        <pc:picChg chg="add mod">
          <ac:chgData name="Yeap Xin Wei (DS/DIGITAL)" userId="95331e58-7180-479c-97bd-2915e4cbf8b7" providerId="ADAL" clId="{505DBECE-2268-473F-9D15-61F5D52E01DC}" dt="2021-10-07T10:14:42.111" v="380152" actId="1076"/>
          <ac:picMkLst>
            <pc:docMk/>
            <pc:sldMk cId="2483173950" sldId="299"/>
            <ac:picMk id="8200" creationId="{C6345FAC-F56F-4735-B39B-922AD66AD0F8}"/>
          </ac:picMkLst>
        </pc:picChg>
        <pc:cxnChg chg="add mod">
          <ac:chgData name="Yeap Xin Wei (DS/DIGITAL)" userId="95331e58-7180-479c-97bd-2915e4cbf8b7" providerId="ADAL" clId="{505DBECE-2268-473F-9D15-61F5D52E01DC}" dt="2021-10-07T10:06:18.861" v="356926"/>
          <ac:cxnSpMkLst>
            <pc:docMk/>
            <pc:sldMk cId="2483173950" sldId="299"/>
            <ac:cxnSpMk id="13" creationId="{D188A666-C14D-4290-9C58-CC46E6D57044}"/>
          </ac:cxnSpMkLst>
        </pc:cxnChg>
      </pc:sldChg>
      <pc:sldChg chg="addSp delSp modSp add mod modNotes">
        <pc:chgData name="Yeap Xin Wei (DS/DIGITAL)" userId="95331e58-7180-479c-97bd-2915e4cbf8b7" providerId="ADAL" clId="{505DBECE-2268-473F-9D15-61F5D52E01DC}" dt="2021-10-08T07:18:50.399" v="475614"/>
        <pc:sldMkLst>
          <pc:docMk/>
          <pc:sldMk cId="2377977316" sldId="300"/>
        </pc:sldMkLst>
        <pc:spChg chg="add mod">
          <ac:chgData name="Yeap Xin Wei (DS/DIGITAL)" userId="95331e58-7180-479c-97bd-2915e4cbf8b7" providerId="ADAL" clId="{505DBECE-2268-473F-9D15-61F5D52E01DC}" dt="2021-10-07T10:49:56.251" v="410032" actId="14100"/>
          <ac:spMkLst>
            <pc:docMk/>
            <pc:sldMk cId="2377977316" sldId="300"/>
            <ac:spMk id="2" creationId="{7E975FF5-FEA6-4ADF-84CE-6F48501AC33F}"/>
          </ac:spMkLst>
        </pc:spChg>
        <pc:spChg chg="mod modVis">
          <ac:chgData name="Yeap Xin Wei (DS/DIGITAL)" userId="95331e58-7180-479c-97bd-2915e4cbf8b7" providerId="ADAL" clId="{505DBECE-2268-473F-9D15-61F5D52E01DC}" dt="2021-10-08T07:18:50.165" v="475162"/>
          <ac:spMkLst>
            <pc:docMk/>
            <pc:sldMk cId="2377977316" sldId="300"/>
            <ac:spMk id="4" creationId="{594E1059-EC18-40CD-84EE-F81A94BF3309}"/>
          </ac:spMkLst>
        </pc:spChg>
        <pc:spChg chg="del">
          <ac:chgData name="Yeap Xin Wei (DS/DIGITAL)" userId="95331e58-7180-479c-97bd-2915e4cbf8b7" providerId="ADAL" clId="{505DBECE-2268-473F-9D15-61F5D52E01DC}" dt="2021-10-07T10:46:41.620" v="399572" actId="478"/>
          <ac:spMkLst>
            <pc:docMk/>
            <pc:sldMk cId="2377977316" sldId="300"/>
            <ac:spMk id="7" creationId="{6E5E34B6-534C-41D0-8617-601AC5AC328C}"/>
          </ac:spMkLst>
        </pc:spChg>
        <pc:spChg chg="del">
          <ac:chgData name="Yeap Xin Wei (DS/DIGITAL)" userId="95331e58-7180-479c-97bd-2915e4cbf8b7" providerId="ADAL" clId="{505DBECE-2268-473F-9D15-61F5D52E01DC}" dt="2021-10-07T10:46:41.620" v="399572" actId="478"/>
          <ac:spMkLst>
            <pc:docMk/>
            <pc:sldMk cId="2377977316" sldId="300"/>
            <ac:spMk id="8" creationId="{3FEA3F6D-DBD8-47C6-9C40-1AF2DF8C72FF}"/>
          </ac:spMkLst>
        </pc:spChg>
        <pc:spChg chg="del">
          <ac:chgData name="Yeap Xin Wei (DS/DIGITAL)" userId="95331e58-7180-479c-97bd-2915e4cbf8b7" providerId="ADAL" clId="{505DBECE-2268-473F-9D15-61F5D52E01DC}" dt="2021-10-07T10:46:41.620" v="399572" actId="478"/>
          <ac:spMkLst>
            <pc:docMk/>
            <pc:sldMk cId="2377977316" sldId="300"/>
            <ac:spMk id="9" creationId="{AEC120F2-6BC5-4291-A829-BD7081824CE5}"/>
          </ac:spMkLst>
        </pc:spChg>
        <pc:spChg chg="del">
          <ac:chgData name="Yeap Xin Wei (DS/DIGITAL)" userId="95331e58-7180-479c-97bd-2915e4cbf8b7" providerId="ADAL" clId="{505DBECE-2268-473F-9D15-61F5D52E01DC}" dt="2021-10-07T10:46:41.620" v="399572" actId="478"/>
          <ac:spMkLst>
            <pc:docMk/>
            <pc:sldMk cId="2377977316" sldId="300"/>
            <ac:spMk id="10" creationId="{4EC6FE3B-9D81-4228-A42B-7018AC43889D}"/>
          </ac:spMkLst>
        </pc:spChg>
        <pc:spChg chg="add mod">
          <ac:chgData name="Yeap Xin Wei (DS/DIGITAL)" userId="95331e58-7180-479c-97bd-2915e4cbf8b7" providerId="ADAL" clId="{505DBECE-2268-473F-9D15-61F5D52E01DC}" dt="2021-10-07T10:49:59.624" v="410033" actId="1076"/>
          <ac:spMkLst>
            <pc:docMk/>
            <pc:sldMk cId="2377977316" sldId="300"/>
            <ac:spMk id="12" creationId="{F36E1BA7-9861-433D-B882-CD493F2CA8BC}"/>
          </ac:spMkLst>
        </pc:spChg>
        <pc:spChg chg="add mod">
          <ac:chgData name="Yeap Xin Wei (DS/DIGITAL)" userId="95331e58-7180-479c-97bd-2915e4cbf8b7" providerId="ADAL" clId="{505DBECE-2268-473F-9D15-61F5D52E01DC}" dt="2021-10-07T10:52:41.237" v="421762" actId="1076"/>
          <ac:spMkLst>
            <pc:docMk/>
            <pc:sldMk cId="2377977316" sldId="300"/>
            <ac:spMk id="14" creationId="{EA6D5693-DA3D-4D7A-9324-12B7AE45028F}"/>
          </ac:spMkLst>
        </pc:spChg>
        <pc:spChg chg="add mod">
          <ac:chgData name="Yeap Xin Wei (DS/DIGITAL)" userId="95331e58-7180-479c-97bd-2915e4cbf8b7" providerId="ADAL" clId="{505DBECE-2268-473F-9D15-61F5D52E01DC}" dt="2021-10-07T10:52:24.107" v="421040" actId="115"/>
          <ac:spMkLst>
            <pc:docMk/>
            <pc:sldMk cId="2377977316" sldId="300"/>
            <ac:spMk id="15" creationId="{ECC0DB5A-F00D-4543-B50A-E5192D69A82F}"/>
          </ac:spMkLst>
        </pc:spChg>
        <pc:picChg chg="del">
          <ac:chgData name="Yeap Xin Wei (DS/DIGITAL)" userId="95331e58-7180-479c-97bd-2915e4cbf8b7" providerId="ADAL" clId="{505DBECE-2268-473F-9D15-61F5D52E01DC}" dt="2021-10-07T10:46:41.620" v="399572" actId="478"/>
          <ac:picMkLst>
            <pc:docMk/>
            <pc:sldMk cId="2377977316" sldId="300"/>
            <ac:picMk id="6" creationId="{23755D8F-CF72-4160-82BF-DE781C519D7A}"/>
          </ac:picMkLst>
        </pc:picChg>
        <pc:picChg chg="del">
          <ac:chgData name="Yeap Xin Wei (DS/DIGITAL)" userId="95331e58-7180-479c-97bd-2915e4cbf8b7" providerId="ADAL" clId="{505DBECE-2268-473F-9D15-61F5D52E01DC}" dt="2021-10-07T10:46:41.620" v="399572" actId="478"/>
          <ac:picMkLst>
            <pc:docMk/>
            <pc:sldMk cId="2377977316" sldId="300"/>
            <ac:picMk id="10242" creationId="{B822BFB6-4E84-4D5F-86E4-69CEDA08B263}"/>
          </ac:picMkLst>
        </pc:picChg>
        <pc:picChg chg="add mod">
          <ac:chgData name="Yeap Xin Wei (DS/DIGITAL)" userId="95331e58-7180-479c-97bd-2915e4cbf8b7" providerId="ADAL" clId="{505DBECE-2268-473F-9D15-61F5D52E01DC}" dt="2021-10-07T10:49:59.624" v="410033" actId="1076"/>
          <ac:picMkLst>
            <pc:docMk/>
            <pc:sldMk cId="2377977316" sldId="300"/>
            <ac:picMk id="11266" creationId="{BDA84A99-11F2-44DB-AE11-9ADE2D222EC0}"/>
          </ac:picMkLst>
        </pc:picChg>
        <pc:picChg chg="add mod">
          <ac:chgData name="Yeap Xin Wei (DS/DIGITAL)" userId="95331e58-7180-479c-97bd-2915e4cbf8b7" providerId="ADAL" clId="{505DBECE-2268-473F-9D15-61F5D52E01DC}" dt="2021-10-07T10:48:50.188" v="405495" actId="1440"/>
          <ac:picMkLst>
            <pc:docMk/>
            <pc:sldMk cId="2377977316" sldId="300"/>
            <ac:picMk id="11268" creationId="{2C33C136-CCCF-4132-830F-A09F576D97FF}"/>
          </ac:picMkLst>
        </pc:picChg>
      </pc:sldChg>
      <pc:sldChg chg="addSp delSp modSp add mod modNotes">
        <pc:chgData name="Yeap Xin Wei (DS/DIGITAL)" userId="95331e58-7180-479c-97bd-2915e4cbf8b7" providerId="ADAL" clId="{505DBECE-2268-473F-9D15-61F5D52E01DC}" dt="2021-10-08T07:18:50.417" v="475648"/>
        <pc:sldMkLst>
          <pc:docMk/>
          <pc:sldMk cId="661516699" sldId="301"/>
        </pc:sldMkLst>
        <pc:spChg chg="add mod">
          <ac:chgData name="Yeap Xin Wei (DS/DIGITAL)" userId="95331e58-7180-479c-97bd-2915e4cbf8b7" providerId="ADAL" clId="{505DBECE-2268-473F-9D15-61F5D52E01DC}" dt="2021-10-08T06:12:09.916" v="464061" actId="1076"/>
          <ac:spMkLst>
            <pc:docMk/>
            <pc:sldMk cId="661516699" sldId="301"/>
            <ac:spMk id="2" creationId="{D79E6586-FD5D-4955-9B34-8A97BC1F05B1}"/>
          </ac:spMkLst>
        </pc:spChg>
        <pc:spChg chg="mod modVis">
          <ac:chgData name="Yeap Xin Wei (DS/DIGITAL)" userId="95331e58-7180-479c-97bd-2915e4cbf8b7" providerId="ADAL" clId="{505DBECE-2268-473F-9D15-61F5D52E01DC}" dt="2021-10-08T07:18:50.183" v="475200"/>
          <ac:spMkLst>
            <pc:docMk/>
            <pc:sldMk cId="661516699" sldId="301"/>
            <ac:spMk id="4" creationId="{594E1059-EC18-40CD-84EE-F81A94BF3309}"/>
          </ac:spMkLst>
        </pc:spChg>
        <pc:spChg chg="del">
          <ac:chgData name="Yeap Xin Wei (DS/DIGITAL)" userId="95331e58-7180-479c-97bd-2915e4cbf8b7" providerId="ADAL" clId="{505DBECE-2268-473F-9D15-61F5D52E01DC}" dt="2021-10-08T06:10:20.334" v="456321" actId="478"/>
          <ac:spMkLst>
            <pc:docMk/>
            <pc:sldMk cId="661516699" sldId="301"/>
            <ac:spMk id="5" creationId="{AC534454-EAC2-47BE-A76A-55A877308B3C}"/>
          </ac:spMkLst>
        </pc:spChg>
        <pc:spChg chg="del">
          <ac:chgData name="Yeap Xin Wei (DS/DIGITAL)" userId="95331e58-7180-479c-97bd-2915e4cbf8b7" providerId="ADAL" clId="{505DBECE-2268-473F-9D15-61F5D52E01DC}" dt="2021-10-08T06:10:20.334" v="456321" actId="478"/>
          <ac:spMkLst>
            <pc:docMk/>
            <pc:sldMk cId="661516699" sldId="301"/>
            <ac:spMk id="6" creationId="{9E6CBA4A-D41D-4B5D-9FB9-396730F82E41}"/>
          </ac:spMkLst>
        </pc:spChg>
        <pc:spChg chg="mod">
          <ac:chgData name="Yeap Xin Wei (DS/DIGITAL)" userId="95331e58-7180-479c-97bd-2915e4cbf8b7" providerId="ADAL" clId="{505DBECE-2268-473F-9D15-61F5D52E01DC}" dt="2021-10-08T06:12:05.945" v="464060" actId="404"/>
          <ac:spMkLst>
            <pc:docMk/>
            <pc:sldMk cId="661516699" sldId="301"/>
            <ac:spMk id="8" creationId="{0E7C61E1-1A5A-4886-A292-5CC71723162D}"/>
          </ac:spMkLst>
        </pc:spChg>
        <pc:spChg chg="add del mod">
          <ac:chgData name="Yeap Xin Wei (DS/DIGITAL)" userId="95331e58-7180-479c-97bd-2915e4cbf8b7" providerId="ADAL" clId="{505DBECE-2268-473F-9D15-61F5D52E01DC}" dt="2021-10-08T06:10:29.248" v="457079" actId="478"/>
          <ac:spMkLst>
            <pc:docMk/>
            <pc:sldMk cId="661516699" sldId="301"/>
            <ac:spMk id="9" creationId="{076453ED-22B9-466E-A945-E2E04EE41FA0}"/>
          </ac:spMkLst>
        </pc:spChg>
        <pc:spChg chg="add mod">
          <ac:chgData name="Yeap Xin Wei (DS/DIGITAL)" userId="95331e58-7180-479c-97bd-2915e4cbf8b7" providerId="ADAL" clId="{505DBECE-2268-473F-9D15-61F5D52E01DC}" dt="2021-10-08T06:12:09.916" v="464061" actId="1076"/>
          <ac:spMkLst>
            <pc:docMk/>
            <pc:sldMk cId="661516699" sldId="301"/>
            <ac:spMk id="11" creationId="{16F9839E-2813-45E6-B758-581ADF6B9201}"/>
          </ac:spMkLst>
        </pc:spChg>
        <pc:grpChg chg="add mod">
          <ac:chgData name="Yeap Xin Wei (DS/DIGITAL)" userId="95331e58-7180-479c-97bd-2915e4cbf8b7" providerId="ADAL" clId="{505DBECE-2268-473F-9D15-61F5D52E01DC}" dt="2021-10-08T06:12:09.916" v="464061" actId="1076"/>
          <ac:grpSpMkLst>
            <pc:docMk/>
            <pc:sldMk cId="661516699" sldId="301"/>
            <ac:grpSpMk id="7" creationId="{4C61D2AB-09E0-4C97-BB70-434D1F41E56F}"/>
          </ac:grpSpMkLst>
        </pc:grpChg>
        <pc:picChg chg="del">
          <ac:chgData name="Yeap Xin Wei (DS/DIGITAL)" userId="95331e58-7180-479c-97bd-2915e4cbf8b7" providerId="ADAL" clId="{505DBECE-2268-473F-9D15-61F5D52E01DC}" dt="2021-10-08T06:10:20.334" v="456321" actId="478"/>
          <ac:picMkLst>
            <pc:docMk/>
            <pc:sldMk cId="661516699" sldId="301"/>
            <ac:picMk id="1028" creationId="{C3A4DA65-6233-460D-BAF7-CD666CD34013}"/>
          </ac:picMkLst>
        </pc:picChg>
        <pc:picChg chg="add mod">
          <ac:chgData name="Yeap Xin Wei (DS/DIGITAL)" userId="95331e58-7180-479c-97bd-2915e4cbf8b7" providerId="ADAL" clId="{505DBECE-2268-473F-9D15-61F5D52E01DC}" dt="2021-10-08T06:12:09.916" v="464061" actId="1076"/>
          <ac:picMkLst>
            <pc:docMk/>
            <pc:sldMk cId="661516699" sldId="301"/>
            <ac:picMk id="2050" creationId="{938B240F-B4DA-4991-97F3-46A4881703F5}"/>
          </ac:picMkLst>
        </pc:picChg>
        <pc:picChg chg="add mod">
          <ac:chgData name="Yeap Xin Wei (DS/DIGITAL)" userId="95331e58-7180-479c-97bd-2915e4cbf8b7" providerId="ADAL" clId="{505DBECE-2268-473F-9D15-61F5D52E01DC}" dt="2021-10-08T06:12:22.156" v="464818" actId="14100"/>
          <ac:picMkLst>
            <pc:docMk/>
            <pc:sldMk cId="661516699" sldId="301"/>
            <ac:picMk id="2052" creationId="{AC009297-314F-4543-B253-DC7B1E5541A9}"/>
          </ac:picMkLst>
        </pc:picChg>
      </pc:sldChg>
      <pc:sldChg chg="modSp add mod modNotes">
        <pc:chgData name="Yeap Xin Wei (DS/DIGITAL)" userId="95331e58-7180-479c-97bd-2915e4cbf8b7" providerId="ADAL" clId="{505DBECE-2268-473F-9D15-61F5D52E01DC}" dt="2021-10-08T07:18:50.251" v="475325"/>
        <pc:sldMkLst>
          <pc:docMk/>
          <pc:sldMk cId="4213379030" sldId="302"/>
        </pc:sldMkLst>
        <pc:spChg chg="mod">
          <ac:chgData name="Yeap Xin Wei (DS/DIGITAL)" userId="95331e58-7180-479c-97bd-2915e4cbf8b7" providerId="ADAL" clId="{505DBECE-2268-473F-9D15-61F5D52E01DC}" dt="2021-10-08T06:13:00.279" v="465593" actId="207"/>
          <ac:spMkLst>
            <pc:docMk/>
            <pc:sldMk cId="4213379030" sldId="302"/>
            <ac:spMk id="2" creationId="{F0A83364-C9EE-4507-8561-87792EA9C18F}"/>
          </ac:spMkLst>
        </pc:spChg>
        <pc:spChg chg="mod modVis">
          <ac:chgData name="Yeap Xin Wei (DS/DIGITAL)" userId="95331e58-7180-479c-97bd-2915e4cbf8b7" providerId="ADAL" clId="{505DBECE-2268-473F-9D15-61F5D52E01DC}" dt="2021-10-08T07:18:50.004" v="474839"/>
          <ac:spMkLst>
            <pc:docMk/>
            <pc:sldMk cId="4213379030" sldId="302"/>
            <ac:spMk id="4" creationId="{594E1059-EC18-40CD-84EE-F81A94BF3309}"/>
          </ac:spMkLst>
        </pc:spChg>
      </pc:sldChg>
      <pc:sldChg chg="modSp add mod modNotes">
        <pc:chgData name="Yeap Xin Wei (DS/DIGITAL)" userId="95331e58-7180-479c-97bd-2915e4cbf8b7" providerId="ADAL" clId="{505DBECE-2268-473F-9D15-61F5D52E01DC}" dt="2021-10-08T07:18:50.267" v="475359"/>
        <pc:sldMkLst>
          <pc:docMk/>
          <pc:sldMk cId="2075952484" sldId="303"/>
        </pc:sldMkLst>
        <pc:spChg chg="mod">
          <ac:chgData name="Yeap Xin Wei (DS/DIGITAL)" userId="95331e58-7180-479c-97bd-2915e4cbf8b7" providerId="ADAL" clId="{505DBECE-2268-473F-9D15-61F5D52E01DC}" dt="2021-10-08T06:13:08.543" v="467231" actId="207"/>
          <ac:spMkLst>
            <pc:docMk/>
            <pc:sldMk cId="2075952484" sldId="303"/>
            <ac:spMk id="2" creationId="{F0A83364-C9EE-4507-8561-87792EA9C18F}"/>
          </ac:spMkLst>
        </pc:spChg>
        <pc:spChg chg="mod modVis">
          <ac:chgData name="Yeap Xin Wei (DS/DIGITAL)" userId="95331e58-7180-479c-97bd-2915e4cbf8b7" providerId="ADAL" clId="{505DBECE-2268-473F-9D15-61F5D52E01DC}" dt="2021-10-08T07:18:50.023" v="474877"/>
          <ac:spMkLst>
            <pc:docMk/>
            <pc:sldMk cId="2075952484" sldId="303"/>
            <ac:spMk id="4" creationId="{594E1059-EC18-40CD-84EE-F81A94BF3309}"/>
          </ac:spMkLst>
        </pc:spChg>
      </pc:sldChg>
      <pc:sldChg chg="modSp add mod modNotes">
        <pc:chgData name="Yeap Xin Wei (DS/DIGITAL)" userId="95331e58-7180-479c-97bd-2915e4cbf8b7" providerId="ADAL" clId="{505DBECE-2268-473F-9D15-61F5D52E01DC}" dt="2021-10-08T07:18:50.319" v="475461"/>
        <pc:sldMkLst>
          <pc:docMk/>
          <pc:sldMk cId="474007517" sldId="304"/>
        </pc:sldMkLst>
        <pc:spChg chg="mod">
          <ac:chgData name="Yeap Xin Wei (DS/DIGITAL)" userId="95331e58-7180-479c-97bd-2915e4cbf8b7" providerId="ADAL" clId="{505DBECE-2268-473F-9D15-61F5D52E01DC}" dt="2021-10-08T06:13:15.831" v="467253" actId="207"/>
          <ac:spMkLst>
            <pc:docMk/>
            <pc:sldMk cId="474007517" sldId="304"/>
            <ac:spMk id="2" creationId="{F0A83364-C9EE-4507-8561-87792EA9C18F}"/>
          </ac:spMkLst>
        </pc:spChg>
        <pc:spChg chg="mod modVis">
          <ac:chgData name="Yeap Xin Wei (DS/DIGITAL)" userId="95331e58-7180-479c-97bd-2915e4cbf8b7" providerId="ADAL" clId="{505DBECE-2268-473F-9D15-61F5D52E01DC}" dt="2021-10-08T07:18:50.080" v="474991"/>
          <ac:spMkLst>
            <pc:docMk/>
            <pc:sldMk cId="474007517" sldId="304"/>
            <ac:spMk id="4" creationId="{594E1059-EC18-40CD-84EE-F81A94BF3309}"/>
          </ac:spMkLst>
        </pc:spChg>
      </pc:sldChg>
      <pc:sldChg chg="modSp add mod modNotes">
        <pc:chgData name="Yeap Xin Wei (DS/DIGITAL)" userId="95331e58-7180-479c-97bd-2915e4cbf8b7" providerId="ADAL" clId="{505DBECE-2268-473F-9D15-61F5D52E01DC}" dt="2021-10-08T07:18:50.337" v="475495"/>
        <pc:sldMkLst>
          <pc:docMk/>
          <pc:sldMk cId="3232108135" sldId="305"/>
        </pc:sldMkLst>
        <pc:spChg chg="mod">
          <ac:chgData name="Yeap Xin Wei (DS/DIGITAL)" userId="95331e58-7180-479c-97bd-2915e4cbf8b7" providerId="ADAL" clId="{505DBECE-2268-473F-9D15-61F5D52E01DC}" dt="2021-10-08T06:13:23.671" v="468137" actId="207"/>
          <ac:spMkLst>
            <pc:docMk/>
            <pc:sldMk cId="3232108135" sldId="305"/>
            <ac:spMk id="2" creationId="{F0A83364-C9EE-4507-8561-87792EA9C18F}"/>
          </ac:spMkLst>
        </pc:spChg>
        <pc:spChg chg="mod modVis">
          <ac:chgData name="Yeap Xin Wei (DS/DIGITAL)" userId="95331e58-7180-479c-97bd-2915e4cbf8b7" providerId="ADAL" clId="{505DBECE-2268-473F-9D15-61F5D52E01DC}" dt="2021-10-08T07:18:50.098" v="475029"/>
          <ac:spMkLst>
            <pc:docMk/>
            <pc:sldMk cId="3232108135" sldId="305"/>
            <ac:spMk id="4" creationId="{594E1059-EC18-40CD-84EE-F81A94BF3309}"/>
          </ac:spMkLst>
        </pc:spChg>
      </pc:sldChg>
      <pc:sldChg chg="modSp add mod modNotes">
        <pc:chgData name="Yeap Xin Wei (DS/DIGITAL)" userId="95331e58-7180-479c-97bd-2915e4cbf8b7" providerId="ADAL" clId="{505DBECE-2268-473F-9D15-61F5D52E01DC}" dt="2021-10-08T07:18:50.426" v="475665"/>
        <pc:sldMkLst>
          <pc:docMk/>
          <pc:sldMk cId="2465260814" sldId="306"/>
        </pc:sldMkLst>
        <pc:spChg chg="mod">
          <ac:chgData name="Yeap Xin Wei (DS/DIGITAL)" userId="95331e58-7180-479c-97bd-2915e4cbf8b7" providerId="ADAL" clId="{505DBECE-2268-473F-9D15-61F5D52E01DC}" dt="2021-10-08T06:13:30.647" v="469092" actId="207"/>
          <ac:spMkLst>
            <pc:docMk/>
            <pc:sldMk cId="2465260814" sldId="306"/>
            <ac:spMk id="2" creationId="{F0A83364-C9EE-4507-8561-87792EA9C18F}"/>
          </ac:spMkLst>
        </pc:spChg>
        <pc:spChg chg="mod modVis">
          <ac:chgData name="Yeap Xin Wei (DS/DIGITAL)" userId="95331e58-7180-479c-97bd-2915e4cbf8b7" providerId="ADAL" clId="{505DBECE-2268-473F-9D15-61F5D52E01DC}" dt="2021-10-08T07:18:50.193" v="475219"/>
          <ac:spMkLst>
            <pc:docMk/>
            <pc:sldMk cId="2465260814" sldId="306"/>
            <ac:spMk id="4" creationId="{594E1059-EC18-40CD-84EE-F81A94BF3309}"/>
          </ac:spMkLst>
        </pc:spChg>
      </pc:sldChg>
      <pc:sldChg chg="delSp modSp add del mod modAnim modNotes">
        <pc:chgData name="Yeap Xin Wei (DS/DIGITAL)" userId="95331e58-7180-479c-97bd-2915e4cbf8b7" providerId="ADAL" clId="{505DBECE-2268-473F-9D15-61F5D52E01DC}" dt="2021-10-08T07:17:55.691" v="471019" actId="47"/>
        <pc:sldMkLst>
          <pc:docMk/>
          <pc:sldMk cId="998154023" sldId="307"/>
        </pc:sldMkLst>
        <pc:spChg chg="mod">
          <ac:chgData name="Yeap Xin Wei (DS/DIGITAL)" userId="95331e58-7180-479c-97bd-2915e4cbf8b7" providerId="ADAL" clId="{505DBECE-2268-473F-9D15-61F5D52E01DC}" dt="2021-10-08T06:13:41.091" v="470047"/>
          <ac:spMkLst>
            <pc:docMk/>
            <pc:sldMk cId="998154023" sldId="307"/>
            <ac:spMk id="3" creationId="{68AE180F-85D1-4545-9716-99DFDDA26031}"/>
          </ac:spMkLst>
        </pc:spChg>
        <pc:spChg chg="mod modVis">
          <ac:chgData name="Yeap Xin Wei (DS/DIGITAL)" userId="95331e58-7180-479c-97bd-2915e4cbf8b7" providerId="ADAL" clId="{505DBECE-2268-473F-9D15-61F5D52E01DC}" dt="2021-10-08T06:13:43.803" v="470504"/>
          <ac:spMkLst>
            <pc:docMk/>
            <pc:sldMk cId="998154023" sldId="307"/>
            <ac:spMk id="4" creationId="{594E1059-EC18-40CD-84EE-F81A94BF3309}"/>
          </ac:spMkLst>
        </pc:spChg>
        <pc:spChg chg="del">
          <ac:chgData name="Yeap Xin Wei (DS/DIGITAL)" userId="95331e58-7180-479c-97bd-2915e4cbf8b7" providerId="ADAL" clId="{505DBECE-2268-473F-9D15-61F5D52E01DC}" dt="2021-10-08T06:13:42.631" v="470048" actId="478"/>
          <ac:spMkLst>
            <pc:docMk/>
            <pc:sldMk cId="998154023" sldId="307"/>
            <ac:spMk id="9" creationId="{3B0F3372-BF00-4A38-8D62-03C377D64715}"/>
          </ac:spMkLst>
        </pc:spChg>
        <pc:spChg chg="del">
          <ac:chgData name="Yeap Xin Wei (DS/DIGITAL)" userId="95331e58-7180-479c-97bd-2915e4cbf8b7" providerId="ADAL" clId="{505DBECE-2268-473F-9D15-61F5D52E01DC}" dt="2021-10-08T06:13:42.631" v="470048" actId="478"/>
          <ac:spMkLst>
            <pc:docMk/>
            <pc:sldMk cId="998154023" sldId="307"/>
            <ac:spMk id="23" creationId="{719124DD-7D55-49BF-9C6D-186040A98386}"/>
          </ac:spMkLst>
        </pc:spChg>
        <pc:grpChg chg="del">
          <ac:chgData name="Yeap Xin Wei (DS/DIGITAL)" userId="95331e58-7180-479c-97bd-2915e4cbf8b7" providerId="ADAL" clId="{505DBECE-2268-473F-9D15-61F5D52E01DC}" dt="2021-10-08T06:13:42.631" v="470048" actId="478"/>
          <ac:grpSpMkLst>
            <pc:docMk/>
            <pc:sldMk cId="998154023" sldId="307"/>
            <ac:grpSpMk id="10" creationId="{45DFEC9A-B167-41C6-B7D7-71ED3D0B582B}"/>
          </ac:grpSpMkLst>
        </pc:grpChg>
        <pc:grpChg chg="del">
          <ac:chgData name="Yeap Xin Wei (DS/DIGITAL)" userId="95331e58-7180-479c-97bd-2915e4cbf8b7" providerId="ADAL" clId="{505DBECE-2268-473F-9D15-61F5D52E01DC}" dt="2021-10-08T06:13:42.631" v="470048" actId="478"/>
          <ac:grpSpMkLst>
            <pc:docMk/>
            <pc:sldMk cId="998154023" sldId="307"/>
            <ac:grpSpMk id="11" creationId="{F6709997-32B4-46D4-A7A0-EC1E9A186491}"/>
          </ac:grpSpMkLst>
        </pc:grpChg>
        <pc:grpChg chg="del">
          <ac:chgData name="Yeap Xin Wei (DS/DIGITAL)" userId="95331e58-7180-479c-97bd-2915e4cbf8b7" providerId="ADAL" clId="{505DBECE-2268-473F-9D15-61F5D52E01DC}" dt="2021-10-08T06:13:42.631" v="470048" actId="478"/>
          <ac:grpSpMkLst>
            <pc:docMk/>
            <pc:sldMk cId="998154023" sldId="307"/>
            <ac:grpSpMk id="15" creationId="{B3068912-50D4-4119-8ED5-D2458157945D}"/>
          </ac:grpSpMkLst>
        </pc:grpChg>
        <pc:grpChg chg="del">
          <ac:chgData name="Yeap Xin Wei (DS/DIGITAL)" userId="95331e58-7180-479c-97bd-2915e4cbf8b7" providerId="ADAL" clId="{505DBECE-2268-473F-9D15-61F5D52E01DC}" dt="2021-10-08T06:13:42.631" v="470048" actId="478"/>
          <ac:grpSpMkLst>
            <pc:docMk/>
            <pc:sldMk cId="998154023" sldId="307"/>
            <ac:grpSpMk id="16" creationId="{84FCBE7E-C274-4279-808D-B822EB24F6D2}"/>
          </ac:grpSpMkLst>
        </pc:grpChg>
        <pc:picChg chg="del">
          <ac:chgData name="Yeap Xin Wei (DS/DIGITAL)" userId="95331e58-7180-479c-97bd-2915e4cbf8b7" providerId="ADAL" clId="{505DBECE-2268-473F-9D15-61F5D52E01DC}" dt="2021-10-08T06:13:42.631" v="470048" actId="478"/>
          <ac:picMkLst>
            <pc:docMk/>
            <pc:sldMk cId="998154023" sldId="307"/>
            <ac:picMk id="2" creationId="{0BE04610-53A6-4DE3-B1DF-1F2646891AFC}"/>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669D7D-6036-405E-859E-803949D43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9BA55A-BB0A-491E-8964-6B679619C3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2E3AA-52F1-4026-84F8-E8133608C198}" type="datetimeFigureOut">
              <a:rPr lang="en-US" smtClean="0"/>
              <a:t>10/8/2021</a:t>
            </a:fld>
            <a:endParaRPr lang="en-US"/>
          </a:p>
        </p:txBody>
      </p:sp>
      <p:sp>
        <p:nvSpPr>
          <p:cNvPr id="4" name="Footer Placeholder 3">
            <a:extLst>
              <a:ext uri="{FF2B5EF4-FFF2-40B4-BE49-F238E27FC236}">
                <a16:creationId xmlns:a16="http://schemas.microsoft.com/office/drawing/2014/main" id="{F419E73E-8839-4C52-864D-0BE39EC1A522}"/>
              </a:ext>
            </a:extLst>
          </p:cNvPr>
          <p:cNvSpPr>
            <a:spLocks noGrp="1"/>
          </p:cNvSpPr>
          <p:nvPr>
            <p:ph type="ftr" sz="quarter" idx="2"/>
            <p:custDataLst>
              <p:tags r:id="rId2"/>
            </p:custDataLst>
          </p:nvPr>
        </p:nvSpPr>
        <p:spPr>
          <a:xfrm>
            <a:off x="0" y="8685213"/>
            <a:ext cx="6858000" cy="458787"/>
          </a:xfrm>
          <a:prstGeom prst="rect">
            <a:avLst/>
          </a:prstGeom>
        </p:spPr>
        <p:txBody>
          <a:bodyPr vert="horz" lIns="91440" tIns="45720" rIns="91440" bIns="45720" rtlCol="0" anchor="b"/>
          <a:lstStyle>
            <a:lvl1pPr algn="l">
              <a:defRPr sz="1200"/>
            </a:lvl1pPr>
          </a:lstStyle>
          <a:p>
            <a:r>
              <a:rPr lang="en-US" sz="600">
                <a:solidFill>
                  <a:srgbClr val="000000"/>
                </a:solidFill>
                <a:latin typeface="Verdana" panose="020B0604030504040204" pitchFamily="34" charset="0"/>
              </a:rPr>
              <a:t>Internal</a:t>
            </a:r>
          </a:p>
        </p:txBody>
      </p:sp>
      <p:sp>
        <p:nvSpPr>
          <p:cNvPr id="5" name="Slide Number Placeholder 4">
            <a:extLst>
              <a:ext uri="{FF2B5EF4-FFF2-40B4-BE49-F238E27FC236}">
                <a16:creationId xmlns:a16="http://schemas.microsoft.com/office/drawing/2014/main" id="{21F20ED1-AA6F-4AA4-93FB-930EBC0F4E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A710FD-C0F0-45BD-9E36-1132BB71FB23}" type="slidenum">
              <a:rPr lang="en-US" smtClean="0"/>
              <a:t>‹#›</a:t>
            </a:fld>
            <a:endParaRPr lang="en-US"/>
          </a:p>
        </p:txBody>
      </p:sp>
    </p:spTree>
    <p:extLst>
      <p:ext uri="{BB962C8B-B14F-4D97-AF65-F5344CB8AC3E}">
        <p14:creationId xmlns:p14="http://schemas.microsoft.com/office/powerpoint/2010/main" val="20505733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3366C-9C29-4FB2-B141-852FFC3D6083}"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custDataLst>
              <p:tags r:id="rId2"/>
            </p:custDataLst>
          </p:nvPr>
        </p:nvSpPr>
        <p:spPr>
          <a:xfrm>
            <a:off x="0" y="8685213"/>
            <a:ext cx="6858000" cy="458787"/>
          </a:xfrm>
          <a:prstGeom prst="rect">
            <a:avLst/>
          </a:prstGeom>
        </p:spPr>
        <p:txBody>
          <a:bodyPr vert="horz" lIns="91440" tIns="45720" rIns="91440" bIns="45720" rtlCol="0" anchor="b"/>
          <a:lstStyle>
            <a:lvl1pPr algn="l">
              <a:defRPr lang="en-US" sz="600" b="0" i="0" u="none">
                <a:solidFill>
                  <a:srgbClr val="000000"/>
                </a:solidFill>
                <a:latin typeface="Verdana" panose="020B0604030504040204" pitchFamily="34" charset="0"/>
              </a:defRPr>
            </a:lvl1pPr>
          </a:lstStyle>
          <a:p>
            <a:r>
              <a:rPr lang="en-US"/>
              <a:t>Internal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8C4FF-C70F-4A78-82F2-99A6984F38CB}" type="slidenum">
              <a:rPr lang="en-US" smtClean="0"/>
              <a:t>‹#›</a:t>
            </a:fld>
            <a:endParaRPr lang="en-US"/>
          </a:p>
        </p:txBody>
      </p:sp>
    </p:spTree>
    <p:extLst>
      <p:ext uri="{BB962C8B-B14F-4D97-AF65-F5344CB8AC3E}">
        <p14:creationId xmlns:p14="http://schemas.microsoft.com/office/powerpoint/2010/main" val="258684592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a:t>
            </a:fld>
            <a:endParaRPr lang="en-US"/>
          </a:p>
        </p:txBody>
      </p:sp>
    </p:spTree>
    <p:extLst>
      <p:ext uri="{BB962C8B-B14F-4D97-AF65-F5344CB8AC3E}">
        <p14:creationId xmlns:p14="http://schemas.microsoft.com/office/powerpoint/2010/main" val="2772510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10</a:t>
            </a:fld>
            <a:endParaRPr lang="en-US"/>
          </a:p>
        </p:txBody>
      </p:sp>
    </p:spTree>
    <p:extLst>
      <p:ext uri="{BB962C8B-B14F-4D97-AF65-F5344CB8AC3E}">
        <p14:creationId xmlns:p14="http://schemas.microsoft.com/office/powerpoint/2010/main" val="2990949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11</a:t>
            </a:fld>
            <a:endParaRPr lang="en-US"/>
          </a:p>
        </p:txBody>
      </p:sp>
    </p:spTree>
    <p:extLst>
      <p:ext uri="{BB962C8B-B14F-4D97-AF65-F5344CB8AC3E}">
        <p14:creationId xmlns:p14="http://schemas.microsoft.com/office/powerpoint/2010/main" val="698783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12</a:t>
            </a:fld>
            <a:endParaRPr lang="en-US"/>
          </a:p>
        </p:txBody>
      </p:sp>
    </p:spTree>
    <p:extLst>
      <p:ext uri="{BB962C8B-B14F-4D97-AF65-F5344CB8AC3E}">
        <p14:creationId xmlns:p14="http://schemas.microsoft.com/office/powerpoint/2010/main" val="3146398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13</a:t>
            </a:fld>
            <a:endParaRPr lang="en-US"/>
          </a:p>
        </p:txBody>
      </p:sp>
    </p:spTree>
    <p:extLst>
      <p:ext uri="{BB962C8B-B14F-4D97-AF65-F5344CB8AC3E}">
        <p14:creationId xmlns:p14="http://schemas.microsoft.com/office/powerpoint/2010/main" val="2544296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14</a:t>
            </a:fld>
            <a:endParaRPr lang="en-US"/>
          </a:p>
        </p:txBody>
      </p:sp>
    </p:spTree>
    <p:extLst>
      <p:ext uri="{BB962C8B-B14F-4D97-AF65-F5344CB8AC3E}">
        <p14:creationId xmlns:p14="http://schemas.microsoft.com/office/powerpoint/2010/main" val="11434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15</a:t>
            </a:fld>
            <a:endParaRPr lang="en-US"/>
          </a:p>
        </p:txBody>
      </p:sp>
    </p:spTree>
    <p:extLst>
      <p:ext uri="{BB962C8B-B14F-4D97-AF65-F5344CB8AC3E}">
        <p14:creationId xmlns:p14="http://schemas.microsoft.com/office/powerpoint/2010/main" val="346792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16</a:t>
            </a:fld>
            <a:endParaRPr lang="en-US"/>
          </a:p>
        </p:txBody>
      </p:sp>
    </p:spTree>
    <p:extLst>
      <p:ext uri="{BB962C8B-B14F-4D97-AF65-F5344CB8AC3E}">
        <p14:creationId xmlns:p14="http://schemas.microsoft.com/office/powerpoint/2010/main" val="79154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17</a:t>
            </a:fld>
            <a:endParaRPr lang="en-US"/>
          </a:p>
        </p:txBody>
      </p:sp>
    </p:spTree>
    <p:extLst>
      <p:ext uri="{BB962C8B-B14F-4D97-AF65-F5344CB8AC3E}">
        <p14:creationId xmlns:p14="http://schemas.microsoft.com/office/powerpoint/2010/main" val="3130967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18</a:t>
            </a:fld>
            <a:endParaRPr lang="en-US"/>
          </a:p>
        </p:txBody>
      </p:sp>
    </p:spTree>
    <p:extLst>
      <p:ext uri="{BB962C8B-B14F-4D97-AF65-F5344CB8AC3E}">
        <p14:creationId xmlns:p14="http://schemas.microsoft.com/office/powerpoint/2010/main" val="3138217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19</a:t>
            </a:fld>
            <a:endParaRPr lang="en-US"/>
          </a:p>
        </p:txBody>
      </p:sp>
    </p:spTree>
    <p:extLst>
      <p:ext uri="{BB962C8B-B14F-4D97-AF65-F5344CB8AC3E}">
        <p14:creationId xmlns:p14="http://schemas.microsoft.com/office/powerpoint/2010/main" val="27015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a:t>
            </a:fld>
            <a:endParaRPr lang="en-US"/>
          </a:p>
        </p:txBody>
      </p:sp>
    </p:spTree>
    <p:extLst>
      <p:ext uri="{BB962C8B-B14F-4D97-AF65-F5344CB8AC3E}">
        <p14:creationId xmlns:p14="http://schemas.microsoft.com/office/powerpoint/2010/main" val="4053093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20</a:t>
            </a:fld>
            <a:endParaRPr lang="en-US"/>
          </a:p>
        </p:txBody>
      </p:sp>
    </p:spTree>
    <p:extLst>
      <p:ext uri="{BB962C8B-B14F-4D97-AF65-F5344CB8AC3E}">
        <p14:creationId xmlns:p14="http://schemas.microsoft.com/office/powerpoint/2010/main" val="3182141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21</a:t>
            </a:fld>
            <a:endParaRPr lang="en-US"/>
          </a:p>
        </p:txBody>
      </p:sp>
    </p:spTree>
    <p:extLst>
      <p:ext uri="{BB962C8B-B14F-4D97-AF65-F5344CB8AC3E}">
        <p14:creationId xmlns:p14="http://schemas.microsoft.com/office/powerpoint/2010/main" val="391595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22</a:t>
            </a:fld>
            <a:endParaRPr lang="en-US"/>
          </a:p>
        </p:txBody>
      </p:sp>
    </p:spTree>
    <p:extLst>
      <p:ext uri="{BB962C8B-B14F-4D97-AF65-F5344CB8AC3E}">
        <p14:creationId xmlns:p14="http://schemas.microsoft.com/office/powerpoint/2010/main" val="881694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23</a:t>
            </a:fld>
            <a:endParaRPr lang="en-US"/>
          </a:p>
        </p:txBody>
      </p:sp>
    </p:spTree>
    <p:extLst>
      <p:ext uri="{BB962C8B-B14F-4D97-AF65-F5344CB8AC3E}">
        <p14:creationId xmlns:p14="http://schemas.microsoft.com/office/powerpoint/2010/main" val="3211117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24</a:t>
            </a:fld>
            <a:endParaRPr lang="en-US"/>
          </a:p>
        </p:txBody>
      </p:sp>
    </p:spTree>
    <p:extLst>
      <p:ext uri="{BB962C8B-B14F-4D97-AF65-F5344CB8AC3E}">
        <p14:creationId xmlns:p14="http://schemas.microsoft.com/office/powerpoint/2010/main" val="282241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25</a:t>
            </a:fld>
            <a:endParaRPr lang="en-US"/>
          </a:p>
        </p:txBody>
      </p:sp>
    </p:spTree>
    <p:extLst>
      <p:ext uri="{BB962C8B-B14F-4D97-AF65-F5344CB8AC3E}">
        <p14:creationId xmlns:p14="http://schemas.microsoft.com/office/powerpoint/2010/main" val="135174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3</a:t>
            </a:fld>
            <a:endParaRPr lang="en-US"/>
          </a:p>
        </p:txBody>
      </p:sp>
    </p:spTree>
    <p:extLst>
      <p:ext uri="{BB962C8B-B14F-4D97-AF65-F5344CB8AC3E}">
        <p14:creationId xmlns:p14="http://schemas.microsoft.com/office/powerpoint/2010/main" val="410768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4</a:t>
            </a:fld>
            <a:endParaRPr lang="en-US"/>
          </a:p>
        </p:txBody>
      </p:sp>
    </p:spTree>
    <p:extLst>
      <p:ext uri="{BB962C8B-B14F-4D97-AF65-F5344CB8AC3E}">
        <p14:creationId xmlns:p14="http://schemas.microsoft.com/office/powerpoint/2010/main" val="343337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5</a:t>
            </a:fld>
            <a:endParaRPr lang="en-US"/>
          </a:p>
        </p:txBody>
      </p:sp>
    </p:spTree>
    <p:extLst>
      <p:ext uri="{BB962C8B-B14F-4D97-AF65-F5344CB8AC3E}">
        <p14:creationId xmlns:p14="http://schemas.microsoft.com/office/powerpoint/2010/main" val="332024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6</a:t>
            </a:fld>
            <a:endParaRPr lang="en-US"/>
          </a:p>
        </p:txBody>
      </p:sp>
    </p:spTree>
    <p:extLst>
      <p:ext uri="{BB962C8B-B14F-4D97-AF65-F5344CB8AC3E}">
        <p14:creationId xmlns:p14="http://schemas.microsoft.com/office/powerpoint/2010/main" val="143355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7</a:t>
            </a:fld>
            <a:endParaRPr lang="en-US"/>
          </a:p>
        </p:txBody>
      </p:sp>
    </p:spTree>
    <p:extLst>
      <p:ext uri="{BB962C8B-B14F-4D97-AF65-F5344CB8AC3E}">
        <p14:creationId xmlns:p14="http://schemas.microsoft.com/office/powerpoint/2010/main" val="10303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8</a:t>
            </a:fld>
            <a:endParaRPr lang="en-US"/>
          </a:p>
        </p:txBody>
      </p:sp>
    </p:spTree>
    <p:extLst>
      <p:ext uri="{BB962C8B-B14F-4D97-AF65-F5344CB8AC3E}">
        <p14:creationId xmlns:p14="http://schemas.microsoft.com/office/powerpoint/2010/main" val="550419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custDataLst>
              <p:tags r:id="rId1"/>
            </p:custDataLst>
          </p:nvPr>
        </p:nvSpPr>
        <p:spPr>
          <a:xfrm>
            <a:off x="0" y="8685213"/>
            <a:ext cx="6858000" cy="458787"/>
          </a:xfrm>
        </p:spPr>
        <p:txBody>
          <a:bodyPr/>
          <a:lstStyle/>
          <a:p>
            <a:r>
              <a:rPr lang="en-US"/>
              <a:t>Internal</a:t>
            </a:r>
          </a:p>
        </p:txBody>
      </p:sp>
      <p:sp>
        <p:nvSpPr>
          <p:cNvPr id="6" name="Slide Number Placeholder 5"/>
          <p:cNvSpPr>
            <a:spLocks noGrp="1"/>
          </p:cNvSpPr>
          <p:nvPr>
            <p:ph type="sldNum" sz="quarter" idx="5"/>
          </p:nvPr>
        </p:nvSpPr>
        <p:spPr/>
        <p:txBody>
          <a:bodyPr/>
          <a:lstStyle/>
          <a:p>
            <a:fld id="{BCE8C4FF-C70F-4A78-82F2-99A6984F38CB}" type="slidenum">
              <a:rPr lang="en-US" smtClean="0"/>
              <a:t>9</a:t>
            </a:fld>
            <a:endParaRPr lang="en-US"/>
          </a:p>
        </p:txBody>
      </p:sp>
    </p:spTree>
    <p:extLst>
      <p:ext uri="{BB962C8B-B14F-4D97-AF65-F5344CB8AC3E}">
        <p14:creationId xmlns:p14="http://schemas.microsoft.com/office/powerpoint/2010/main" val="3206908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01E4-0ADD-984D-9668-07FDFB24A915}"/>
              </a:ext>
            </a:extLst>
          </p:cNvPr>
          <p:cNvSpPr>
            <a:spLocks noGrp="1"/>
          </p:cNvSpPr>
          <p:nvPr>
            <p:ph type="ctrTitle" hasCustomPrompt="1"/>
          </p:nvPr>
        </p:nvSpPr>
        <p:spPr>
          <a:xfrm>
            <a:off x="515938" y="1685333"/>
            <a:ext cx="11160125" cy="1743666"/>
          </a:xfrm>
        </p:spPr>
        <p:txBody>
          <a:bodyPr anchor="b">
            <a:noAutofit/>
          </a:bodyPr>
          <a:lstStyle>
            <a:lvl1pPr algn="l">
              <a:defRPr sz="2800" b="1" i="0">
                <a:solidFill>
                  <a:schemeClr val="bg1"/>
                </a:solidFill>
                <a:latin typeface="Arial" panose="020B0604020202020204" pitchFamily="34" charset="0"/>
                <a:cs typeface="Arial" panose="020B0604020202020204" pitchFamily="34" charset="0"/>
              </a:defRPr>
            </a:lvl1pPr>
          </a:lstStyle>
          <a:p>
            <a:r>
              <a:rPr lang="en-US" dirty="0"/>
              <a:t>Insert title here</a:t>
            </a:r>
          </a:p>
        </p:txBody>
      </p:sp>
      <p:sp>
        <p:nvSpPr>
          <p:cNvPr id="3" name="Subtitle 2">
            <a:extLst>
              <a:ext uri="{FF2B5EF4-FFF2-40B4-BE49-F238E27FC236}">
                <a16:creationId xmlns:a16="http://schemas.microsoft.com/office/drawing/2014/main" id="{CC629191-151B-D344-A4A0-EE838FCFB769}"/>
              </a:ext>
            </a:extLst>
          </p:cNvPr>
          <p:cNvSpPr>
            <a:spLocks noGrp="1"/>
          </p:cNvSpPr>
          <p:nvPr>
            <p:ph type="subTitle" idx="1" hasCustomPrompt="1"/>
          </p:nvPr>
        </p:nvSpPr>
        <p:spPr>
          <a:xfrm>
            <a:off x="516506" y="3434400"/>
            <a:ext cx="7061729" cy="1026042"/>
          </a:xfrm>
        </p:spPr>
        <p:txBody>
          <a:bodyPr>
            <a:noAutofit/>
          </a:bodyPr>
          <a:lstStyle>
            <a:lvl1pPr marL="0" indent="0" algn="l">
              <a:buNone/>
              <a:defRPr sz="18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subtitles here</a:t>
            </a:r>
          </a:p>
        </p:txBody>
      </p:sp>
      <p:sp>
        <p:nvSpPr>
          <p:cNvPr id="10" name="TextBox 9">
            <a:extLst>
              <a:ext uri="{FF2B5EF4-FFF2-40B4-BE49-F238E27FC236}">
                <a16:creationId xmlns:a16="http://schemas.microsoft.com/office/drawing/2014/main" id="{BFA56775-7C61-C240-9631-E3AB755D2455}"/>
              </a:ext>
            </a:extLst>
          </p:cNvPr>
          <p:cNvSpPr txBox="1"/>
          <p:nvPr/>
        </p:nvSpPr>
        <p:spPr>
          <a:xfrm>
            <a:off x="515938" y="6028035"/>
            <a:ext cx="6841595" cy="461665"/>
          </a:xfrm>
          <a:prstGeom prst="rect">
            <a:avLst/>
          </a:prstGeom>
          <a:noFill/>
        </p:spPr>
        <p:txBody>
          <a:bodyPr wrap="square" rtlCol="0" anchor="b" anchorCtr="0">
            <a:spAutoFit/>
          </a:bodyPr>
          <a:lstStyle/>
          <a:p>
            <a:r>
              <a:rPr lang="en-SG" sz="800" b="1" i="0" dirty="0">
                <a:solidFill>
                  <a:schemeClr val="bg1"/>
                </a:solidFill>
                <a:latin typeface="Arial" panose="020B0604020202020204" pitchFamily="34" charset="0"/>
                <a:cs typeface="Arial" panose="020B0604020202020204" pitchFamily="34" charset="0"/>
              </a:rPr>
              <a:t>© 2021 Petroliam Nasional </a:t>
            </a:r>
            <a:r>
              <a:rPr lang="en-SG" sz="800" b="1" i="0" dirty="0" err="1">
                <a:solidFill>
                  <a:schemeClr val="bg1"/>
                </a:solidFill>
                <a:latin typeface="Arial" panose="020B0604020202020204" pitchFamily="34" charset="0"/>
                <a:cs typeface="Arial" panose="020B0604020202020204" pitchFamily="34" charset="0"/>
              </a:rPr>
              <a:t>Berhad</a:t>
            </a:r>
            <a:r>
              <a:rPr lang="en-SG" sz="800" b="1" i="0" dirty="0">
                <a:solidFill>
                  <a:schemeClr val="bg1"/>
                </a:solidFill>
                <a:latin typeface="Arial" panose="020B0604020202020204" pitchFamily="34" charset="0"/>
                <a:cs typeface="Arial" panose="020B0604020202020204" pitchFamily="34" charset="0"/>
              </a:rPr>
              <a:t> (PETRONAS)</a:t>
            </a:r>
          </a:p>
          <a:p>
            <a:r>
              <a:rPr lang="en-SG" sz="800" b="0" i="0" dirty="0">
                <a:solidFill>
                  <a:schemeClr val="bg1"/>
                </a:solidFill>
                <a:latin typeface="Arial" panose="020B0604020202020204" pitchFamily="34" charset="0"/>
                <a:cs typeface="Arial" panose="020B0604020202020204" pitchFamily="34" charset="0"/>
              </a:rPr>
              <a:t>All rights reserved. No part of this document may be reproduced in any form possible, stored in a retrieval system, transmitted and/or disseminated in any form or by any means (digital, mechanical, hard copy, recording or otherwise) without the permission of the copyright owner.</a:t>
            </a:r>
          </a:p>
        </p:txBody>
      </p:sp>
      <p:sp>
        <p:nvSpPr>
          <p:cNvPr id="15" name="Text Placeholder 14">
            <a:extLst>
              <a:ext uri="{FF2B5EF4-FFF2-40B4-BE49-F238E27FC236}">
                <a16:creationId xmlns:a16="http://schemas.microsoft.com/office/drawing/2014/main" id="{53122454-4D70-C64D-AA05-0282A8996AEA}"/>
              </a:ext>
            </a:extLst>
          </p:cNvPr>
          <p:cNvSpPr>
            <a:spLocks noGrp="1"/>
          </p:cNvSpPr>
          <p:nvPr>
            <p:ph type="body" sz="quarter" idx="10" hasCustomPrompt="1"/>
          </p:nvPr>
        </p:nvSpPr>
        <p:spPr>
          <a:xfrm>
            <a:off x="515938" y="4795239"/>
            <a:ext cx="4431982" cy="284762"/>
          </a:xfrm>
        </p:spPr>
        <p:txBody>
          <a:bodyPr>
            <a:noAutofit/>
          </a:bodyPr>
          <a:lstStyle>
            <a:lvl1pPr marL="0" indent="0">
              <a:lnSpc>
                <a:spcPct val="100000"/>
              </a:lnSpc>
              <a:spcBef>
                <a:spcPts val="0"/>
              </a:spcBef>
              <a:buNone/>
              <a:defRPr sz="1600">
                <a:solidFill>
                  <a:schemeClr val="bg1"/>
                </a:solidFill>
              </a:defRPr>
            </a:lvl1pPr>
          </a:lstStyle>
          <a:p>
            <a:pPr lvl="0"/>
            <a:r>
              <a:rPr lang="en-US" dirty="0"/>
              <a:t>Presentation to xxx</a:t>
            </a:r>
          </a:p>
        </p:txBody>
      </p:sp>
      <p:sp>
        <p:nvSpPr>
          <p:cNvPr id="17" name="Text Placeholder 16">
            <a:extLst>
              <a:ext uri="{FF2B5EF4-FFF2-40B4-BE49-F238E27FC236}">
                <a16:creationId xmlns:a16="http://schemas.microsoft.com/office/drawing/2014/main" id="{137ACB25-3D9D-9F4D-AD5C-4890D69ABDBC}"/>
              </a:ext>
            </a:extLst>
          </p:cNvPr>
          <p:cNvSpPr>
            <a:spLocks noGrp="1"/>
          </p:cNvSpPr>
          <p:nvPr>
            <p:ph type="body" sz="quarter" idx="11" hasCustomPrompt="1"/>
          </p:nvPr>
        </p:nvSpPr>
        <p:spPr>
          <a:xfrm>
            <a:off x="515938" y="5124951"/>
            <a:ext cx="1812734" cy="284762"/>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DD.MM.YY</a:t>
            </a:r>
          </a:p>
        </p:txBody>
      </p:sp>
      <p:pic>
        <p:nvPicPr>
          <p:cNvPr id="12" name="Picture 11">
            <a:extLst>
              <a:ext uri="{FF2B5EF4-FFF2-40B4-BE49-F238E27FC236}">
                <a16:creationId xmlns:a16="http://schemas.microsoft.com/office/drawing/2014/main" id="{B661978B-84F0-D94D-A0F0-674E7AE1F9B2}"/>
              </a:ext>
            </a:extLst>
          </p:cNvPr>
          <p:cNvPicPr>
            <a:picLocks noChangeAspect="1"/>
          </p:cNvPicPr>
          <p:nvPr/>
        </p:nvPicPr>
        <p:blipFill>
          <a:blip r:embed="rId3"/>
          <a:stretch>
            <a:fillRect/>
          </a:stretch>
        </p:blipFill>
        <p:spPr>
          <a:xfrm>
            <a:off x="620815" y="586957"/>
            <a:ext cx="864698" cy="867600"/>
          </a:xfrm>
          <a:prstGeom prst="rect">
            <a:avLst/>
          </a:prstGeom>
        </p:spPr>
      </p:pic>
    </p:spTree>
    <p:extLst>
      <p:ext uri="{BB962C8B-B14F-4D97-AF65-F5344CB8AC3E}">
        <p14:creationId xmlns:p14="http://schemas.microsoft.com/office/powerpoint/2010/main" val="154059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2 with image">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pic>
        <p:nvPicPr>
          <p:cNvPr id="8" name="Picture 7">
            <a:extLst>
              <a:ext uri="{FF2B5EF4-FFF2-40B4-BE49-F238E27FC236}">
                <a16:creationId xmlns:a16="http://schemas.microsoft.com/office/drawing/2014/main" id="{8920AF90-BD79-D64D-BDD2-391E00B9FF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8638" y="6340038"/>
            <a:ext cx="837849" cy="299323"/>
          </a:xfrm>
          <a:prstGeom prst="rect">
            <a:avLst/>
          </a:prstGeom>
        </p:spPr>
      </p:pic>
      <p:sp>
        <p:nvSpPr>
          <p:cNvPr id="14" name="Content Placeholder 6">
            <a:extLst>
              <a:ext uri="{FF2B5EF4-FFF2-40B4-BE49-F238E27FC236}">
                <a16:creationId xmlns:a16="http://schemas.microsoft.com/office/drawing/2014/main" id="{26E5D0E0-15B3-A746-B109-ED82918511CD}"/>
              </a:ext>
            </a:extLst>
          </p:cNvPr>
          <p:cNvSpPr>
            <a:spLocks noGrp="1"/>
          </p:cNvSpPr>
          <p:nvPr>
            <p:ph sz="quarter" idx="16" hasCustomPrompt="1"/>
          </p:nvPr>
        </p:nvSpPr>
        <p:spPr>
          <a:xfrm>
            <a:off x="4579777" y="1235075"/>
            <a:ext cx="7096285" cy="4881563"/>
          </a:xfrm>
        </p:spPr>
        <p:txBody>
          <a:bodyPr/>
          <a:lstStyle>
            <a:lvl1pPr>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4" name="Title 1">
            <a:extLst>
              <a:ext uri="{FF2B5EF4-FFF2-40B4-BE49-F238E27FC236}">
                <a16:creationId xmlns:a16="http://schemas.microsoft.com/office/drawing/2014/main" id="{C9789F5C-CC6E-1F41-A365-575B13846BE3}"/>
              </a:ext>
            </a:extLst>
          </p:cNvPr>
          <p:cNvSpPr>
            <a:spLocks noGrp="1"/>
          </p:cNvSpPr>
          <p:nvPr>
            <p:ph type="title" hasCustomPrompt="1"/>
          </p:nvPr>
        </p:nvSpPr>
        <p:spPr>
          <a:xfrm>
            <a:off x="4579777" y="368300"/>
            <a:ext cx="7096286"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sp>
        <p:nvSpPr>
          <p:cNvPr id="9" name="Picture Placeholder 4">
            <a:extLst>
              <a:ext uri="{FF2B5EF4-FFF2-40B4-BE49-F238E27FC236}">
                <a16:creationId xmlns:a16="http://schemas.microsoft.com/office/drawing/2014/main" id="{04AD6740-7075-D845-9577-EF331C5900AA}"/>
              </a:ext>
            </a:extLst>
          </p:cNvPr>
          <p:cNvSpPr>
            <a:spLocks noGrp="1"/>
          </p:cNvSpPr>
          <p:nvPr>
            <p:ph type="pic" sz="quarter" idx="18" hasCustomPrompt="1"/>
          </p:nvPr>
        </p:nvSpPr>
        <p:spPr>
          <a:xfrm>
            <a:off x="0" y="0"/>
            <a:ext cx="4051138" cy="6858000"/>
          </a:xfrm>
          <a:solidFill>
            <a:schemeClr val="bg1">
              <a:lumMod val="95000"/>
            </a:schemeClr>
          </a:solidFill>
        </p:spPr>
        <p:txBody>
          <a:bodyPr anchor="ctr" anchorCtr="0"/>
          <a:lstStyle>
            <a:lvl1pPr marL="0" indent="0" algn="ctr">
              <a:buNone/>
              <a:defRPr>
                <a:solidFill>
                  <a:schemeClr val="bg1"/>
                </a:solidFill>
              </a:defRPr>
            </a:lvl1pPr>
          </a:lstStyle>
          <a:p>
            <a:r>
              <a:rPr lang="en-US" dirty="0"/>
              <a:t>Click to insert image</a:t>
            </a:r>
          </a:p>
        </p:txBody>
      </p:sp>
    </p:spTree>
    <p:extLst>
      <p:ext uri="{BB962C8B-B14F-4D97-AF65-F5344CB8AC3E}">
        <p14:creationId xmlns:p14="http://schemas.microsoft.com/office/powerpoint/2010/main" val="1300290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with quot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C4FE55-FE0F-6444-B1AD-DDA4EA307837}"/>
              </a:ext>
            </a:extLst>
          </p:cNvPr>
          <p:cNvSpPr>
            <a:spLocks noGrp="1"/>
          </p:cNvSpPr>
          <p:nvPr>
            <p:ph sz="quarter" idx="4" hasCustomPrompt="1"/>
          </p:nvPr>
        </p:nvSpPr>
        <p:spPr>
          <a:xfrm>
            <a:off x="6370312" y="1234986"/>
            <a:ext cx="5305750" cy="4881652"/>
          </a:xfrm>
        </p:spPr>
        <p:txBody>
          <a:bodyPr wrap="square">
            <a:noAutofit/>
          </a:bodyPr>
          <a:lstStyle>
            <a:lvl1pPr marL="0" indent="0">
              <a:lnSpc>
                <a:spcPct val="100000"/>
              </a:lnSpc>
              <a:spcAft>
                <a:spcPts val="1000"/>
              </a:spcAft>
              <a:buNone/>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7" name="Slide Number Placeholder 5">
            <a:extLst>
              <a:ext uri="{FF2B5EF4-FFF2-40B4-BE49-F238E27FC236}">
                <a16:creationId xmlns:a16="http://schemas.microsoft.com/office/drawing/2014/main" id="{78C40434-0F1B-C84F-BE0E-83F79A59720E}"/>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37F0358A-ED75-E74E-8863-7CBE9D207BCF}"/>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sp>
        <p:nvSpPr>
          <p:cNvPr id="10" name="Text Placeholder 13">
            <a:extLst>
              <a:ext uri="{FF2B5EF4-FFF2-40B4-BE49-F238E27FC236}">
                <a16:creationId xmlns:a16="http://schemas.microsoft.com/office/drawing/2014/main" id="{F748CB81-AEA0-1F4E-9D39-3C4304B31517}"/>
              </a:ext>
            </a:extLst>
          </p:cNvPr>
          <p:cNvSpPr>
            <a:spLocks noGrp="1"/>
          </p:cNvSpPr>
          <p:nvPr>
            <p:ph type="body" sz="quarter" idx="14" hasCustomPrompt="1"/>
          </p:nvPr>
        </p:nvSpPr>
        <p:spPr>
          <a:xfrm>
            <a:off x="515938" y="1234986"/>
            <a:ext cx="5318446" cy="4881652"/>
          </a:xfrm>
        </p:spPr>
        <p:txBody>
          <a:bodyPr>
            <a:noAutofit/>
          </a:bodyPr>
          <a:lstStyle>
            <a:lvl1pPr marL="0" indent="0">
              <a:lnSpc>
                <a:spcPct val="100000"/>
              </a:lnSpc>
              <a:spcAft>
                <a:spcPts val="1000"/>
              </a:spcAft>
              <a:buNone/>
              <a:defRPr sz="5000" b="1" i="0">
                <a:solidFill>
                  <a:srgbClr val="00B1A9"/>
                </a:solidFill>
                <a:latin typeface="Arial Black" panose="020B0604020202020204" pitchFamily="34" charset="0"/>
                <a:cs typeface="Arial Black" panose="020B0604020202020204" pitchFamily="34" charset="0"/>
              </a:defRPr>
            </a:lvl1pPr>
          </a:lstStyle>
          <a:p>
            <a:pPr lvl="0"/>
            <a:r>
              <a:rPr lang="en-US" dirty="0"/>
              <a:t>“Insert a quote here investing in visionary thinkers and technologies”</a:t>
            </a:r>
          </a:p>
        </p:txBody>
      </p:sp>
      <p:sp>
        <p:nvSpPr>
          <p:cNvPr id="20" name="Title 1">
            <a:extLst>
              <a:ext uri="{FF2B5EF4-FFF2-40B4-BE49-F238E27FC236}">
                <a16:creationId xmlns:a16="http://schemas.microsoft.com/office/drawing/2014/main" id="{78EA725C-E44D-584C-BF08-D0F784444326}"/>
              </a:ext>
            </a:extLst>
          </p:cNvPr>
          <p:cNvSpPr>
            <a:spLocks noGrp="1"/>
          </p:cNvSpPr>
          <p:nvPr>
            <p:ph type="title" hasCustomPrompt="1"/>
          </p:nvPr>
        </p:nvSpPr>
        <p:spPr>
          <a:xfrm>
            <a:off x="528638" y="368300"/>
            <a:ext cx="11147425" cy="637880"/>
          </a:xfrm>
        </p:spPr>
        <p:txBody>
          <a:bodyPr anchor="t" anchorCtr="0">
            <a:norm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pic>
        <p:nvPicPr>
          <p:cNvPr id="9" name="Picture 8">
            <a:extLst>
              <a:ext uri="{FF2B5EF4-FFF2-40B4-BE49-F238E27FC236}">
                <a16:creationId xmlns:a16="http://schemas.microsoft.com/office/drawing/2014/main" id="{2CD090BF-DD82-AC49-B87C-DB4BFB4E7A3E}"/>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3332234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cons with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092A210-BF9C-334E-B3DC-069B1291528B}"/>
              </a:ext>
            </a:extLst>
          </p:cNvPr>
          <p:cNvSpPr>
            <a:spLocks noGrp="1"/>
          </p:cNvSpPr>
          <p:nvPr>
            <p:ph type="body" sz="quarter" idx="17" hasCustomPrompt="1"/>
          </p:nvPr>
        </p:nvSpPr>
        <p:spPr>
          <a:xfrm>
            <a:off x="528639" y="3748183"/>
            <a:ext cx="2098986" cy="320675"/>
          </a:xfrm>
        </p:spPr>
        <p:txBody>
          <a:bodyPr>
            <a:noAutofit/>
          </a:bodyPr>
          <a:lstStyle>
            <a:lvl1pPr marL="0" indent="0" algn="ctr">
              <a:buNone/>
              <a:defRPr sz="1600" b="1" i="0">
                <a:solidFill>
                  <a:schemeClr val="tx1"/>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Title of icon</a:t>
            </a:r>
          </a:p>
        </p:txBody>
      </p:sp>
      <p:sp>
        <p:nvSpPr>
          <p:cNvPr id="17" name="Text Placeholder 15">
            <a:extLst>
              <a:ext uri="{FF2B5EF4-FFF2-40B4-BE49-F238E27FC236}">
                <a16:creationId xmlns:a16="http://schemas.microsoft.com/office/drawing/2014/main" id="{011BA8FC-1F79-1D48-BC84-E9473BB1E09A}"/>
              </a:ext>
            </a:extLst>
          </p:cNvPr>
          <p:cNvSpPr>
            <a:spLocks noGrp="1"/>
          </p:cNvSpPr>
          <p:nvPr>
            <p:ph type="body" sz="quarter" idx="18" hasCustomPrompt="1"/>
          </p:nvPr>
        </p:nvSpPr>
        <p:spPr>
          <a:xfrm>
            <a:off x="528638" y="4073278"/>
            <a:ext cx="2098986" cy="801868"/>
          </a:xfrm>
        </p:spPr>
        <p:txBody>
          <a:bodyPr>
            <a:noAutofit/>
          </a:bodyPr>
          <a:lstStyle>
            <a:lvl1pPr marL="0" indent="0" algn="ctr">
              <a:buNone/>
              <a:defRPr sz="1400" b="0" i="0">
                <a:solidFill>
                  <a:srgbClr val="3C3835"/>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a:t>
            </a:r>
          </a:p>
        </p:txBody>
      </p:sp>
      <p:sp>
        <p:nvSpPr>
          <p:cNvPr id="20" name="Text Placeholder 15">
            <a:extLst>
              <a:ext uri="{FF2B5EF4-FFF2-40B4-BE49-F238E27FC236}">
                <a16:creationId xmlns:a16="http://schemas.microsoft.com/office/drawing/2014/main" id="{498DFEE5-6D15-D04A-A5B9-E954AC9B63AA}"/>
              </a:ext>
            </a:extLst>
          </p:cNvPr>
          <p:cNvSpPr>
            <a:spLocks noGrp="1"/>
          </p:cNvSpPr>
          <p:nvPr>
            <p:ph type="body" sz="quarter" idx="19" hasCustomPrompt="1"/>
          </p:nvPr>
        </p:nvSpPr>
        <p:spPr>
          <a:xfrm>
            <a:off x="3544785" y="3748183"/>
            <a:ext cx="2098986" cy="320675"/>
          </a:xfrm>
        </p:spPr>
        <p:txBody>
          <a:bodyPr>
            <a:noAutofit/>
          </a:bodyPr>
          <a:lstStyle>
            <a:lvl1pPr marL="0" indent="0" algn="ctr">
              <a:buNone/>
              <a:defRPr sz="1600" b="1" i="0">
                <a:solidFill>
                  <a:schemeClr val="tx1"/>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Title of icon</a:t>
            </a:r>
          </a:p>
        </p:txBody>
      </p:sp>
      <p:sp>
        <p:nvSpPr>
          <p:cNvPr id="21" name="Text Placeholder 15">
            <a:extLst>
              <a:ext uri="{FF2B5EF4-FFF2-40B4-BE49-F238E27FC236}">
                <a16:creationId xmlns:a16="http://schemas.microsoft.com/office/drawing/2014/main" id="{F9EA07A5-77EC-A341-AC8C-98280DAAE308}"/>
              </a:ext>
            </a:extLst>
          </p:cNvPr>
          <p:cNvSpPr>
            <a:spLocks noGrp="1"/>
          </p:cNvSpPr>
          <p:nvPr>
            <p:ph type="body" sz="quarter" idx="20" hasCustomPrompt="1"/>
          </p:nvPr>
        </p:nvSpPr>
        <p:spPr>
          <a:xfrm>
            <a:off x="3551766" y="4073278"/>
            <a:ext cx="2098986" cy="801868"/>
          </a:xfrm>
        </p:spPr>
        <p:txBody>
          <a:bodyPr>
            <a:noAutofit/>
          </a:bodyPr>
          <a:lstStyle>
            <a:lvl1pPr marL="0" indent="0" algn="ctr">
              <a:buNone/>
              <a:defRPr sz="1400" b="0" i="0">
                <a:solidFill>
                  <a:srgbClr val="3C3835"/>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a:t>
            </a:r>
          </a:p>
        </p:txBody>
      </p:sp>
      <p:sp>
        <p:nvSpPr>
          <p:cNvPr id="22" name="Text Placeholder 15">
            <a:extLst>
              <a:ext uri="{FF2B5EF4-FFF2-40B4-BE49-F238E27FC236}">
                <a16:creationId xmlns:a16="http://schemas.microsoft.com/office/drawing/2014/main" id="{E9B2387C-3CE0-1745-B78C-BA5E42758E43}"/>
              </a:ext>
            </a:extLst>
          </p:cNvPr>
          <p:cNvSpPr>
            <a:spLocks noGrp="1"/>
          </p:cNvSpPr>
          <p:nvPr>
            <p:ph type="body" sz="quarter" idx="21" hasCustomPrompt="1"/>
          </p:nvPr>
        </p:nvSpPr>
        <p:spPr>
          <a:xfrm>
            <a:off x="6560931" y="3748183"/>
            <a:ext cx="2090191" cy="320675"/>
          </a:xfrm>
        </p:spPr>
        <p:txBody>
          <a:bodyPr>
            <a:noAutofit/>
          </a:bodyPr>
          <a:lstStyle>
            <a:lvl1pPr marL="0" indent="0" algn="ctr">
              <a:buNone/>
              <a:defRPr sz="1600" b="1" i="0">
                <a:solidFill>
                  <a:schemeClr val="tx1"/>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Title of icon</a:t>
            </a:r>
          </a:p>
        </p:txBody>
      </p:sp>
      <p:sp>
        <p:nvSpPr>
          <p:cNvPr id="23" name="Text Placeholder 15">
            <a:extLst>
              <a:ext uri="{FF2B5EF4-FFF2-40B4-BE49-F238E27FC236}">
                <a16:creationId xmlns:a16="http://schemas.microsoft.com/office/drawing/2014/main" id="{3BE6B94E-66E0-7B45-9E15-8860414F1BBC}"/>
              </a:ext>
            </a:extLst>
          </p:cNvPr>
          <p:cNvSpPr>
            <a:spLocks noGrp="1"/>
          </p:cNvSpPr>
          <p:nvPr>
            <p:ph type="body" sz="quarter" idx="22" hasCustomPrompt="1"/>
          </p:nvPr>
        </p:nvSpPr>
        <p:spPr>
          <a:xfrm>
            <a:off x="6552136" y="4073278"/>
            <a:ext cx="2098986" cy="801868"/>
          </a:xfrm>
        </p:spPr>
        <p:txBody>
          <a:bodyPr>
            <a:noAutofit/>
          </a:bodyPr>
          <a:lstStyle>
            <a:lvl1pPr marL="0" indent="0" algn="ctr">
              <a:buNone/>
              <a:defRPr sz="1400" b="0" i="0">
                <a:solidFill>
                  <a:srgbClr val="3C3835"/>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a:t>
            </a:r>
          </a:p>
        </p:txBody>
      </p:sp>
      <p:sp>
        <p:nvSpPr>
          <p:cNvPr id="24" name="Text Placeholder 15">
            <a:extLst>
              <a:ext uri="{FF2B5EF4-FFF2-40B4-BE49-F238E27FC236}">
                <a16:creationId xmlns:a16="http://schemas.microsoft.com/office/drawing/2014/main" id="{61D3925C-ED51-E843-B09A-97B41662DAAF}"/>
              </a:ext>
            </a:extLst>
          </p:cNvPr>
          <p:cNvSpPr>
            <a:spLocks noGrp="1"/>
          </p:cNvSpPr>
          <p:nvPr>
            <p:ph type="body" sz="quarter" idx="23" hasCustomPrompt="1"/>
          </p:nvPr>
        </p:nvSpPr>
        <p:spPr>
          <a:xfrm>
            <a:off x="9577077" y="3748183"/>
            <a:ext cx="2098986" cy="320675"/>
          </a:xfrm>
        </p:spPr>
        <p:txBody>
          <a:bodyPr>
            <a:noAutofit/>
          </a:bodyPr>
          <a:lstStyle>
            <a:lvl1pPr marL="0" indent="0" algn="ctr">
              <a:buNone/>
              <a:defRPr sz="1600" b="1" i="0">
                <a:solidFill>
                  <a:schemeClr val="tx1"/>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Title of icon</a:t>
            </a:r>
          </a:p>
        </p:txBody>
      </p:sp>
      <p:sp>
        <p:nvSpPr>
          <p:cNvPr id="25" name="Text Placeholder 15">
            <a:extLst>
              <a:ext uri="{FF2B5EF4-FFF2-40B4-BE49-F238E27FC236}">
                <a16:creationId xmlns:a16="http://schemas.microsoft.com/office/drawing/2014/main" id="{8433C5FA-1864-CC49-9E48-EEC5D1706B51}"/>
              </a:ext>
            </a:extLst>
          </p:cNvPr>
          <p:cNvSpPr>
            <a:spLocks noGrp="1"/>
          </p:cNvSpPr>
          <p:nvPr>
            <p:ph type="body" sz="quarter" idx="24" hasCustomPrompt="1"/>
          </p:nvPr>
        </p:nvSpPr>
        <p:spPr>
          <a:xfrm>
            <a:off x="9575263" y="4073278"/>
            <a:ext cx="2100799" cy="801868"/>
          </a:xfrm>
        </p:spPr>
        <p:txBody>
          <a:bodyPr>
            <a:noAutofit/>
          </a:bodyPr>
          <a:lstStyle>
            <a:lvl1pPr marL="0" indent="0" algn="ctr">
              <a:buNone/>
              <a:defRPr sz="1400" b="0" i="0">
                <a:solidFill>
                  <a:srgbClr val="3C3835"/>
                </a:solidFill>
                <a:latin typeface="Arial" panose="020B0604020202020204" pitchFamily="34" charset="0"/>
                <a:cs typeface="Arial" panose="020B0604020202020204" pitchFamily="34" charset="0"/>
              </a:defRPr>
            </a:lvl1pPr>
            <a:lvl2pPr>
              <a:defRPr sz="1600">
                <a:solidFill>
                  <a:srgbClr val="00B1A9"/>
                </a:solidFill>
              </a:defRPr>
            </a:lvl2pPr>
            <a:lvl3pPr>
              <a:defRPr sz="1600">
                <a:solidFill>
                  <a:srgbClr val="00B1A9"/>
                </a:solidFill>
              </a:defRPr>
            </a:lvl3pPr>
            <a:lvl4pPr>
              <a:defRPr sz="1600">
                <a:solidFill>
                  <a:srgbClr val="00B1A9"/>
                </a:solidFill>
              </a:defRPr>
            </a:lvl4pPr>
            <a:lvl5pPr>
              <a:defRPr sz="1600">
                <a:solidFill>
                  <a:srgbClr val="00B1A9"/>
                </a:solidFill>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a:t>
            </a:r>
          </a:p>
        </p:txBody>
      </p:sp>
      <p:sp>
        <p:nvSpPr>
          <p:cNvPr id="9" name="Picture Placeholder 8">
            <a:extLst>
              <a:ext uri="{FF2B5EF4-FFF2-40B4-BE49-F238E27FC236}">
                <a16:creationId xmlns:a16="http://schemas.microsoft.com/office/drawing/2014/main" id="{BFEF9ACF-4C4A-3F4F-B788-3F06B7543CE9}"/>
              </a:ext>
            </a:extLst>
          </p:cNvPr>
          <p:cNvSpPr>
            <a:spLocks noGrp="1" noChangeAspect="1"/>
          </p:cNvSpPr>
          <p:nvPr>
            <p:ph type="pic" sz="quarter" idx="13" hasCustomPrompt="1"/>
          </p:nvPr>
        </p:nvSpPr>
        <p:spPr>
          <a:xfrm>
            <a:off x="829331" y="1989312"/>
            <a:ext cx="1497600" cy="1317600"/>
          </a:xfrm>
          <a:blipFill>
            <a:blip r:embed="rId2"/>
            <a:stretch>
              <a:fillRect/>
            </a:stretch>
          </a:blipFill>
        </p:spPr>
        <p:txBody>
          <a:bodyPr anchor="ctr" anchorCtr="0">
            <a:normAutofit/>
          </a:bodyPr>
          <a:lstStyle>
            <a:lvl1pPr marL="0" indent="0" algn="ctr">
              <a:buNone/>
              <a:defRPr sz="800">
                <a:solidFill>
                  <a:srgbClr val="3C3835"/>
                </a:solidFill>
              </a:defRPr>
            </a:lvl1pPr>
          </a:lstStyle>
          <a:p>
            <a:r>
              <a:rPr lang="en-US" dirty="0"/>
              <a:t>Click to replace</a:t>
            </a:r>
          </a:p>
        </p:txBody>
      </p:sp>
      <p:sp>
        <p:nvSpPr>
          <p:cNvPr id="12" name="Picture Placeholder 8">
            <a:extLst>
              <a:ext uri="{FF2B5EF4-FFF2-40B4-BE49-F238E27FC236}">
                <a16:creationId xmlns:a16="http://schemas.microsoft.com/office/drawing/2014/main" id="{58E3ADDE-6567-444C-AAA3-2CC137862B40}"/>
              </a:ext>
            </a:extLst>
          </p:cNvPr>
          <p:cNvSpPr>
            <a:spLocks noGrp="1"/>
          </p:cNvSpPr>
          <p:nvPr>
            <p:ph type="pic" sz="quarter" idx="14" hasCustomPrompt="1"/>
          </p:nvPr>
        </p:nvSpPr>
        <p:spPr>
          <a:xfrm>
            <a:off x="3742659" y="2088312"/>
            <a:ext cx="1717199" cy="1170000"/>
          </a:xfrm>
          <a:blipFill>
            <a:blip r:embed="rId3"/>
            <a:stretch>
              <a:fillRect/>
            </a:stretch>
          </a:blipFill>
        </p:spPr>
        <p:txBody>
          <a:bodyPr anchor="ctr" anchorCtr="0">
            <a:normAutofit/>
          </a:bodyPr>
          <a:lstStyle>
            <a:lvl1pPr marL="0" indent="0" algn="ctr">
              <a:buNone/>
              <a:defRPr sz="800">
                <a:solidFill>
                  <a:srgbClr val="3C3835"/>
                </a:solidFill>
              </a:defRPr>
            </a:lvl1pPr>
          </a:lstStyle>
          <a:p>
            <a:r>
              <a:rPr lang="en-US" dirty="0"/>
              <a:t>Click to replace</a:t>
            </a:r>
          </a:p>
        </p:txBody>
      </p:sp>
      <p:sp>
        <p:nvSpPr>
          <p:cNvPr id="13" name="Picture Placeholder 8">
            <a:extLst>
              <a:ext uri="{FF2B5EF4-FFF2-40B4-BE49-F238E27FC236}">
                <a16:creationId xmlns:a16="http://schemas.microsoft.com/office/drawing/2014/main" id="{B10C2354-5991-B547-B547-8BB81D3D72D5}"/>
              </a:ext>
            </a:extLst>
          </p:cNvPr>
          <p:cNvSpPr>
            <a:spLocks noGrp="1"/>
          </p:cNvSpPr>
          <p:nvPr>
            <p:ph type="pic" sz="quarter" idx="15" hasCustomPrompt="1"/>
          </p:nvPr>
        </p:nvSpPr>
        <p:spPr>
          <a:xfrm>
            <a:off x="7153429" y="2037912"/>
            <a:ext cx="896400" cy="1220400"/>
          </a:xfrm>
          <a:blipFill>
            <a:blip r:embed="rId4"/>
            <a:stretch>
              <a:fillRect/>
            </a:stretch>
          </a:blipFill>
        </p:spPr>
        <p:txBody>
          <a:bodyPr anchor="ctr" anchorCtr="0">
            <a:normAutofit/>
          </a:bodyPr>
          <a:lstStyle>
            <a:lvl1pPr marL="0" indent="0" algn="ctr">
              <a:buNone/>
              <a:defRPr sz="800">
                <a:solidFill>
                  <a:srgbClr val="3C3835"/>
                </a:solidFill>
              </a:defRPr>
            </a:lvl1pPr>
          </a:lstStyle>
          <a:p>
            <a:r>
              <a:rPr lang="en-US" dirty="0"/>
              <a:t>Click to replace</a:t>
            </a:r>
          </a:p>
        </p:txBody>
      </p:sp>
      <p:sp>
        <p:nvSpPr>
          <p:cNvPr id="14" name="Picture Placeholder 8">
            <a:extLst>
              <a:ext uri="{FF2B5EF4-FFF2-40B4-BE49-F238E27FC236}">
                <a16:creationId xmlns:a16="http://schemas.microsoft.com/office/drawing/2014/main" id="{E74FD7CC-DDA4-DB43-9739-BC44AEFEF797}"/>
              </a:ext>
            </a:extLst>
          </p:cNvPr>
          <p:cNvSpPr>
            <a:spLocks noGrp="1"/>
          </p:cNvSpPr>
          <p:nvPr>
            <p:ph type="pic" sz="quarter" idx="16" hasCustomPrompt="1"/>
          </p:nvPr>
        </p:nvSpPr>
        <p:spPr>
          <a:xfrm>
            <a:off x="9941662" y="1982112"/>
            <a:ext cx="1368000" cy="1332000"/>
          </a:xfrm>
          <a:blipFill>
            <a:blip r:embed="rId5"/>
            <a:stretch>
              <a:fillRect/>
            </a:stretch>
          </a:blipFill>
        </p:spPr>
        <p:txBody>
          <a:bodyPr anchor="ctr" anchorCtr="0">
            <a:normAutofit/>
          </a:bodyPr>
          <a:lstStyle>
            <a:lvl1pPr marL="0" indent="0" algn="ctr">
              <a:buNone/>
              <a:defRPr sz="800">
                <a:solidFill>
                  <a:srgbClr val="3C3835"/>
                </a:solidFill>
              </a:defRPr>
            </a:lvl1pPr>
          </a:lstStyle>
          <a:p>
            <a:r>
              <a:rPr lang="en-US" dirty="0"/>
              <a:t>Click to replace</a:t>
            </a:r>
          </a:p>
        </p:txBody>
      </p:sp>
      <p:sp>
        <p:nvSpPr>
          <p:cNvPr id="26" name="Slide Number Placeholder 5">
            <a:extLst>
              <a:ext uri="{FF2B5EF4-FFF2-40B4-BE49-F238E27FC236}">
                <a16:creationId xmlns:a16="http://schemas.microsoft.com/office/drawing/2014/main" id="{E1A44120-9613-DB4D-8E81-6D45C9E58802}"/>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27" name="TextBox 26">
            <a:extLst>
              <a:ext uri="{FF2B5EF4-FFF2-40B4-BE49-F238E27FC236}">
                <a16:creationId xmlns:a16="http://schemas.microsoft.com/office/drawing/2014/main" id="{63E57E89-A31D-0744-9D2C-0D1CB044649D}"/>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sp>
        <p:nvSpPr>
          <p:cNvPr id="32" name="Title 1">
            <a:extLst>
              <a:ext uri="{FF2B5EF4-FFF2-40B4-BE49-F238E27FC236}">
                <a16:creationId xmlns:a16="http://schemas.microsoft.com/office/drawing/2014/main" id="{E561C834-132B-5C4D-9EF2-355AA69A957C}"/>
              </a:ext>
            </a:extLst>
          </p:cNvPr>
          <p:cNvSpPr>
            <a:spLocks noGrp="1"/>
          </p:cNvSpPr>
          <p:nvPr>
            <p:ph type="title" hasCustomPrompt="1"/>
          </p:nvPr>
        </p:nvSpPr>
        <p:spPr>
          <a:xfrm>
            <a:off x="528638" y="368300"/>
            <a:ext cx="11147425" cy="637880"/>
          </a:xfrm>
        </p:spPr>
        <p:txBody>
          <a:bodyPr anchor="t" anchorCtr="0">
            <a:norm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pic>
        <p:nvPicPr>
          <p:cNvPr id="19" name="Picture 18">
            <a:extLst>
              <a:ext uri="{FF2B5EF4-FFF2-40B4-BE49-F238E27FC236}">
                <a16:creationId xmlns:a16="http://schemas.microsoft.com/office/drawing/2014/main" id="{B45A1E24-5D43-EF47-B6EC-F2A0B4FBF851}"/>
              </a:ext>
            </a:extLst>
          </p:cNvPr>
          <p:cNvPicPr>
            <a:picLocks noChangeAspect="1"/>
          </p:cNvPicPr>
          <p:nvPr/>
        </p:nvPicPr>
        <p:blipFill>
          <a:blip r:embed="rId6"/>
          <a:stretch>
            <a:fillRect/>
          </a:stretch>
        </p:blipFill>
        <p:spPr>
          <a:xfrm>
            <a:off x="527958" y="6339656"/>
            <a:ext cx="835200" cy="300672"/>
          </a:xfrm>
          <a:prstGeom prst="rect">
            <a:avLst/>
          </a:prstGeom>
        </p:spPr>
      </p:pic>
    </p:spTree>
    <p:extLst>
      <p:ext uri="{BB962C8B-B14F-4D97-AF65-F5344CB8AC3E}">
        <p14:creationId xmlns:p14="http://schemas.microsoft.com/office/powerpoint/2010/main" val="268949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medi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8D8F1C0-0165-F84D-A9A1-2F3499F4409B}"/>
              </a:ext>
            </a:extLst>
          </p:cNvPr>
          <p:cNvSpPr>
            <a:spLocks noGrp="1"/>
          </p:cNvSpPr>
          <p:nvPr>
            <p:ph type="pic" sz="quarter" idx="14" hasCustomPrompt="1"/>
          </p:nvPr>
        </p:nvSpPr>
        <p:spPr>
          <a:xfrm>
            <a:off x="0" y="0"/>
            <a:ext cx="12192000" cy="6858000"/>
          </a:xfrm>
          <a:solidFill>
            <a:schemeClr val="bg1">
              <a:lumMod val="95000"/>
            </a:schemeClr>
          </a:solidFill>
        </p:spPr>
        <p:txBody>
          <a:bodyPr anchor="ctr" anchorCtr="0"/>
          <a:lstStyle>
            <a:lvl1pPr marL="0" indent="0" algn="ctr">
              <a:buNone/>
              <a:defRPr>
                <a:solidFill>
                  <a:schemeClr val="tx1"/>
                </a:solidFill>
              </a:defRPr>
            </a:lvl1pPr>
          </a:lstStyle>
          <a:p>
            <a:r>
              <a:rPr lang="en-US" dirty="0"/>
              <a:t>Click to insert image</a:t>
            </a:r>
          </a:p>
        </p:txBody>
      </p:sp>
      <p:sp>
        <p:nvSpPr>
          <p:cNvPr id="6" name="Text Placeholder 13">
            <a:extLst>
              <a:ext uri="{FF2B5EF4-FFF2-40B4-BE49-F238E27FC236}">
                <a16:creationId xmlns:a16="http://schemas.microsoft.com/office/drawing/2014/main" id="{624B90F7-4A6F-DD47-AA4F-E9856C4F6261}"/>
              </a:ext>
            </a:extLst>
          </p:cNvPr>
          <p:cNvSpPr>
            <a:spLocks noGrp="1"/>
          </p:cNvSpPr>
          <p:nvPr>
            <p:ph type="body" sz="quarter" idx="13" hasCustomPrompt="1"/>
          </p:nvPr>
        </p:nvSpPr>
        <p:spPr>
          <a:xfrm>
            <a:off x="7251192" y="368300"/>
            <a:ext cx="4424871" cy="1432220"/>
          </a:xfrm>
        </p:spPr>
        <p:txBody>
          <a:bodyPr>
            <a:normAutofit/>
          </a:bodyPr>
          <a:lstStyle>
            <a:lvl1pPr marL="0" indent="0">
              <a:buNone/>
              <a:defRPr sz="5000" b="1" i="0">
                <a:solidFill>
                  <a:srgbClr val="00B1A9"/>
                </a:solidFill>
                <a:latin typeface="Arial Black" panose="020B0604020202020204" pitchFamily="34" charset="0"/>
                <a:cs typeface="Arial Black" panose="020B0604020202020204" pitchFamily="34" charset="0"/>
              </a:defRPr>
            </a:lvl1pPr>
            <a:lvl2pPr>
              <a:defRPr b="1" i="0">
                <a:solidFill>
                  <a:srgbClr val="00B1A9"/>
                </a:solidFill>
                <a:latin typeface="Arial Black" panose="020B0604020202020204" pitchFamily="34" charset="0"/>
                <a:cs typeface="Arial Black" panose="020B0604020202020204" pitchFamily="34" charset="0"/>
              </a:defRPr>
            </a:lvl2pPr>
            <a:lvl3pPr>
              <a:defRPr b="1" i="0">
                <a:solidFill>
                  <a:srgbClr val="00B1A9"/>
                </a:solidFill>
                <a:latin typeface="Arial Black" panose="020B0604020202020204" pitchFamily="34" charset="0"/>
                <a:cs typeface="Arial Black" panose="020B0604020202020204" pitchFamily="34" charset="0"/>
              </a:defRPr>
            </a:lvl3pPr>
            <a:lvl4pPr>
              <a:defRPr b="1" i="0">
                <a:solidFill>
                  <a:srgbClr val="00B1A9"/>
                </a:solidFill>
                <a:latin typeface="Arial Black" panose="020B0604020202020204" pitchFamily="34" charset="0"/>
                <a:cs typeface="Arial Black" panose="020B0604020202020204" pitchFamily="34" charset="0"/>
              </a:defRPr>
            </a:lvl4pPr>
            <a:lvl5pPr>
              <a:defRPr b="1" i="0">
                <a:solidFill>
                  <a:srgbClr val="00B1A9"/>
                </a:solidFill>
                <a:latin typeface="Arial Black" panose="020B0604020202020204" pitchFamily="34" charset="0"/>
                <a:cs typeface="Arial Black" panose="020B0604020202020204" pitchFamily="34" charset="0"/>
              </a:defRPr>
            </a:lvl5pPr>
          </a:lstStyle>
          <a:p>
            <a:pPr lvl="0"/>
            <a:r>
              <a:rPr lang="en-US" dirty="0"/>
              <a:t>“Insert a quote here”</a:t>
            </a:r>
          </a:p>
        </p:txBody>
      </p:sp>
      <p:pic>
        <p:nvPicPr>
          <p:cNvPr id="9" name="Picture 8">
            <a:extLst>
              <a:ext uri="{FF2B5EF4-FFF2-40B4-BE49-F238E27FC236}">
                <a16:creationId xmlns:a16="http://schemas.microsoft.com/office/drawing/2014/main" id="{47EC9BE9-63A9-6740-ACC4-E401739D068C}"/>
              </a:ext>
            </a:extLst>
          </p:cNvPr>
          <p:cNvPicPr>
            <a:picLocks noChangeAspect="1"/>
          </p:cNvPicPr>
          <p:nvPr/>
        </p:nvPicPr>
        <p:blipFill>
          <a:blip r:embed="rId2"/>
          <a:stretch>
            <a:fillRect/>
          </a:stretch>
        </p:blipFill>
        <p:spPr>
          <a:xfrm>
            <a:off x="515939" y="6325127"/>
            <a:ext cx="847220" cy="326179"/>
          </a:xfrm>
          <a:prstGeom prst="rect">
            <a:avLst/>
          </a:prstGeom>
        </p:spPr>
      </p:pic>
    </p:spTree>
    <p:extLst>
      <p:ext uri="{BB962C8B-B14F-4D97-AF65-F5344CB8AC3E}">
        <p14:creationId xmlns:p14="http://schemas.microsoft.com/office/powerpoint/2010/main" val="2805464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D311EA-8E47-3C43-8982-1B4712F09C88}"/>
              </a:ext>
            </a:extLst>
          </p:cNvPr>
          <p:cNvSpPr>
            <a:spLocks noGrp="1"/>
          </p:cNvSpPr>
          <p:nvPr>
            <p:ph type="ctrTitle" hasCustomPrompt="1"/>
          </p:nvPr>
        </p:nvSpPr>
        <p:spPr>
          <a:xfrm>
            <a:off x="515938" y="2974962"/>
            <a:ext cx="11160125" cy="685799"/>
          </a:xfrm>
        </p:spPr>
        <p:txBody>
          <a:bodyPr anchor="ctr" anchorCtr="0">
            <a:noAutofit/>
          </a:bodyPr>
          <a:lstStyle>
            <a:lvl1pPr algn="ctr">
              <a:defRPr sz="2800">
                <a:solidFill>
                  <a:schemeClr val="bg1"/>
                </a:solidFill>
              </a:defRPr>
            </a:lvl1pPr>
          </a:lstStyle>
          <a:p>
            <a:r>
              <a:rPr lang="en-US" dirty="0"/>
              <a:t>Thank you for your passion!</a:t>
            </a:r>
          </a:p>
        </p:txBody>
      </p:sp>
      <p:pic>
        <p:nvPicPr>
          <p:cNvPr id="7" name="Picture 6">
            <a:extLst>
              <a:ext uri="{FF2B5EF4-FFF2-40B4-BE49-F238E27FC236}">
                <a16:creationId xmlns:a16="http://schemas.microsoft.com/office/drawing/2014/main" id="{BA1004D0-564A-CD47-A03A-D87866DF1241}"/>
              </a:ext>
            </a:extLst>
          </p:cNvPr>
          <p:cNvPicPr>
            <a:picLocks noChangeAspect="1"/>
          </p:cNvPicPr>
          <p:nvPr/>
        </p:nvPicPr>
        <p:blipFill>
          <a:blip r:embed="rId3"/>
          <a:stretch>
            <a:fillRect/>
          </a:stretch>
        </p:blipFill>
        <p:spPr>
          <a:xfrm>
            <a:off x="5667732" y="4720049"/>
            <a:ext cx="857522" cy="860400"/>
          </a:xfrm>
          <a:prstGeom prst="rect">
            <a:avLst/>
          </a:prstGeom>
        </p:spPr>
      </p:pic>
    </p:spTree>
    <p:extLst>
      <p:ext uri="{BB962C8B-B14F-4D97-AF65-F5344CB8AC3E}">
        <p14:creationId xmlns:p14="http://schemas.microsoft.com/office/powerpoint/2010/main" val="164447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3F9443-62D5-3946-B662-A94824F500C7}"/>
              </a:ext>
            </a:extLst>
          </p:cNvPr>
          <p:cNvSpPr>
            <a:spLocks noGrp="1"/>
          </p:cNvSpPr>
          <p:nvPr>
            <p:ph idx="1" hasCustomPrompt="1"/>
          </p:nvPr>
        </p:nvSpPr>
        <p:spPr>
          <a:xfrm>
            <a:off x="962976" y="1087819"/>
            <a:ext cx="3771166" cy="4978800"/>
          </a:xfrm>
        </p:spPr>
        <p:txBody>
          <a:bodyPr wrap="square" numCol="1" spcCol="0">
            <a:noAutofit/>
          </a:bodyPr>
          <a:lstStyle>
            <a:lvl1pPr marL="0" indent="0">
              <a:buFont typeface="+mj-lt"/>
              <a:buNone/>
              <a:defRPr sz="1600" b="1" i="0">
                <a:solidFill>
                  <a:srgbClr val="00B1A9"/>
                </a:solidFill>
                <a:latin typeface="Arial" panose="020B0604020202020204" pitchFamily="34" charset="0"/>
                <a:cs typeface="Arial" panose="020B0604020202020204" pitchFamily="34" charset="0"/>
              </a:defRPr>
            </a:lvl1pPr>
            <a:lvl2pPr marL="0" indent="0">
              <a:buFontTx/>
              <a:buNone/>
              <a:defRPr sz="1600">
                <a:solidFill>
                  <a:srgbClr val="3C3835"/>
                </a:solidFill>
              </a:defRPr>
            </a:lvl2pPr>
          </a:lstStyle>
          <a:p>
            <a:pPr lvl="0"/>
            <a:r>
              <a:rPr lang="en-US" dirty="0"/>
              <a:t>Insert section title lorem ipsum</a:t>
            </a:r>
          </a:p>
          <a:p>
            <a:pPr lvl="1"/>
            <a:r>
              <a:rPr lang="en-US" dirty="0"/>
              <a:t>Insert section sub-title</a:t>
            </a:r>
          </a:p>
        </p:txBody>
      </p:sp>
      <p:sp>
        <p:nvSpPr>
          <p:cNvPr id="6" name="Slide Number Placeholder 5">
            <a:extLst>
              <a:ext uri="{FF2B5EF4-FFF2-40B4-BE49-F238E27FC236}">
                <a16:creationId xmlns:a16="http://schemas.microsoft.com/office/drawing/2014/main" id="{72009E5B-3034-D649-BDC5-75076A467E93}"/>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0" name="Text Placeholder 9">
            <a:extLst>
              <a:ext uri="{FF2B5EF4-FFF2-40B4-BE49-F238E27FC236}">
                <a16:creationId xmlns:a16="http://schemas.microsoft.com/office/drawing/2014/main" id="{9012EC47-1141-2E4E-9438-27891706CED3}"/>
              </a:ext>
            </a:extLst>
          </p:cNvPr>
          <p:cNvSpPr>
            <a:spLocks noGrp="1"/>
          </p:cNvSpPr>
          <p:nvPr>
            <p:ph type="body" sz="quarter" idx="13" hasCustomPrompt="1"/>
          </p:nvPr>
        </p:nvSpPr>
        <p:spPr>
          <a:xfrm>
            <a:off x="515936" y="1087438"/>
            <a:ext cx="426719" cy="4978800"/>
          </a:xfrm>
        </p:spPr>
        <p:txBody>
          <a:bodyPr rIns="0">
            <a:noAutofit/>
          </a:bodyPr>
          <a:lstStyle>
            <a:lvl1pPr marL="0" indent="0" algn="l">
              <a:buNone/>
              <a:defRPr b="1" i="0">
                <a:solidFill>
                  <a:srgbClr val="00B1A9"/>
                </a:solidFill>
                <a:latin typeface="Arial" panose="020B0604020202020204" pitchFamily="34" charset="0"/>
                <a:cs typeface="Arial" panose="020B0604020202020204" pitchFamily="34" charset="0"/>
              </a:defRPr>
            </a:lvl1pPr>
          </a:lstStyle>
          <a:p>
            <a:pPr lvl="0"/>
            <a:r>
              <a:rPr lang="en-US" dirty="0"/>
              <a:t>01.</a:t>
            </a:r>
          </a:p>
        </p:txBody>
      </p:sp>
      <p:sp>
        <p:nvSpPr>
          <p:cNvPr id="11" name="Text Placeholder 9">
            <a:extLst>
              <a:ext uri="{FF2B5EF4-FFF2-40B4-BE49-F238E27FC236}">
                <a16:creationId xmlns:a16="http://schemas.microsoft.com/office/drawing/2014/main" id="{89D9D8D3-6324-E04B-96A6-C4BF0D4FFB6D}"/>
              </a:ext>
            </a:extLst>
          </p:cNvPr>
          <p:cNvSpPr>
            <a:spLocks noGrp="1"/>
          </p:cNvSpPr>
          <p:nvPr>
            <p:ph type="body" sz="quarter" idx="14" hasCustomPrompt="1"/>
          </p:nvPr>
        </p:nvSpPr>
        <p:spPr>
          <a:xfrm>
            <a:off x="4913252" y="1087438"/>
            <a:ext cx="426720" cy="4978800"/>
          </a:xfrm>
        </p:spPr>
        <p:txBody>
          <a:bodyPr>
            <a:noAutofit/>
          </a:bodyPr>
          <a:lstStyle>
            <a:lvl1pPr marL="0" indent="0" algn="r">
              <a:buNone/>
              <a:defRPr b="0" i="0">
                <a:solidFill>
                  <a:srgbClr val="00B1A9"/>
                </a:solidFill>
                <a:latin typeface="Arial" panose="020B0604020202020204" pitchFamily="34" charset="0"/>
                <a:cs typeface="Arial" panose="020B0604020202020204" pitchFamily="34" charset="0"/>
              </a:defRPr>
            </a:lvl1pPr>
          </a:lstStyle>
          <a:p>
            <a:pPr lvl="0"/>
            <a:r>
              <a:rPr lang="en-US" dirty="0"/>
              <a:t>02</a:t>
            </a:r>
          </a:p>
        </p:txBody>
      </p:sp>
      <p:sp>
        <p:nvSpPr>
          <p:cNvPr id="27" name="Content Placeholder 2">
            <a:extLst>
              <a:ext uri="{FF2B5EF4-FFF2-40B4-BE49-F238E27FC236}">
                <a16:creationId xmlns:a16="http://schemas.microsoft.com/office/drawing/2014/main" id="{C2F7B4F3-A3CE-5047-9B82-DF9409EC0C83}"/>
              </a:ext>
            </a:extLst>
          </p:cNvPr>
          <p:cNvSpPr>
            <a:spLocks noGrp="1"/>
          </p:cNvSpPr>
          <p:nvPr>
            <p:ph idx="15" hasCustomPrompt="1"/>
          </p:nvPr>
        </p:nvSpPr>
        <p:spPr>
          <a:xfrm>
            <a:off x="6552467" y="1087819"/>
            <a:ext cx="3771166" cy="4978800"/>
          </a:xfrm>
        </p:spPr>
        <p:txBody>
          <a:bodyPr wrap="square" numCol="1" spcCol="0">
            <a:noAutofit/>
          </a:bodyPr>
          <a:lstStyle>
            <a:lvl1pPr marL="0" indent="0">
              <a:buFont typeface="+mj-lt"/>
              <a:buNone/>
              <a:defRPr sz="1600" b="1" i="0">
                <a:solidFill>
                  <a:srgbClr val="00B1A9"/>
                </a:solidFill>
                <a:latin typeface="Arial" panose="020B0604020202020204" pitchFamily="34" charset="0"/>
                <a:cs typeface="Arial" panose="020B0604020202020204" pitchFamily="34" charset="0"/>
              </a:defRPr>
            </a:lvl1pPr>
            <a:lvl2pPr marL="0" indent="0">
              <a:buFontTx/>
              <a:buNone/>
              <a:defRPr sz="1600">
                <a:solidFill>
                  <a:srgbClr val="3C3835"/>
                </a:solidFill>
              </a:defRPr>
            </a:lvl2pPr>
          </a:lstStyle>
          <a:p>
            <a:pPr lvl="0"/>
            <a:r>
              <a:rPr lang="en-US" dirty="0"/>
              <a:t>Insert section title </a:t>
            </a:r>
            <a:r>
              <a:rPr lang="en-US"/>
              <a:t>lorem ipsum</a:t>
            </a:r>
            <a:endParaRPr lang="en-US" dirty="0"/>
          </a:p>
          <a:p>
            <a:pPr lvl="1"/>
            <a:r>
              <a:rPr lang="en-US" dirty="0"/>
              <a:t>Insert section sub-title</a:t>
            </a:r>
          </a:p>
        </p:txBody>
      </p:sp>
      <p:sp>
        <p:nvSpPr>
          <p:cNvPr id="28" name="Text Placeholder 9">
            <a:extLst>
              <a:ext uri="{FF2B5EF4-FFF2-40B4-BE49-F238E27FC236}">
                <a16:creationId xmlns:a16="http://schemas.microsoft.com/office/drawing/2014/main" id="{7C6CC3AC-06F2-EB48-9E85-CAAE55E1E14F}"/>
              </a:ext>
            </a:extLst>
          </p:cNvPr>
          <p:cNvSpPr>
            <a:spLocks noGrp="1"/>
          </p:cNvSpPr>
          <p:nvPr>
            <p:ph type="body" sz="quarter" idx="16" hasCustomPrompt="1"/>
          </p:nvPr>
        </p:nvSpPr>
        <p:spPr>
          <a:xfrm>
            <a:off x="6105427" y="1087438"/>
            <a:ext cx="426719" cy="4978800"/>
          </a:xfrm>
        </p:spPr>
        <p:txBody>
          <a:bodyPr rIns="0">
            <a:noAutofit/>
          </a:bodyPr>
          <a:lstStyle>
            <a:lvl1pPr marL="0" indent="0" algn="l">
              <a:buNone/>
              <a:defRPr b="1" i="0">
                <a:solidFill>
                  <a:srgbClr val="00B1A9"/>
                </a:solidFill>
                <a:latin typeface="Arial" panose="020B0604020202020204" pitchFamily="34" charset="0"/>
                <a:cs typeface="Arial" panose="020B0604020202020204" pitchFamily="34" charset="0"/>
              </a:defRPr>
            </a:lvl1pPr>
          </a:lstStyle>
          <a:p>
            <a:pPr lvl="0"/>
            <a:r>
              <a:rPr lang="en-US" dirty="0"/>
              <a:t>01.</a:t>
            </a:r>
          </a:p>
        </p:txBody>
      </p:sp>
      <p:sp>
        <p:nvSpPr>
          <p:cNvPr id="29" name="Text Placeholder 9">
            <a:extLst>
              <a:ext uri="{FF2B5EF4-FFF2-40B4-BE49-F238E27FC236}">
                <a16:creationId xmlns:a16="http://schemas.microsoft.com/office/drawing/2014/main" id="{C32028C9-3604-7A4A-AD3A-729E2CF6D241}"/>
              </a:ext>
            </a:extLst>
          </p:cNvPr>
          <p:cNvSpPr>
            <a:spLocks noGrp="1"/>
          </p:cNvSpPr>
          <p:nvPr>
            <p:ph type="body" sz="quarter" idx="17" hasCustomPrompt="1"/>
          </p:nvPr>
        </p:nvSpPr>
        <p:spPr>
          <a:xfrm>
            <a:off x="10502743" y="1087438"/>
            <a:ext cx="426720" cy="4978800"/>
          </a:xfrm>
        </p:spPr>
        <p:txBody>
          <a:bodyPr>
            <a:noAutofit/>
          </a:bodyPr>
          <a:lstStyle>
            <a:lvl1pPr marL="0" indent="0" algn="r">
              <a:buNone/>
              <a:defRPr b="0" i="0">
                <a:solidFill>
                  <a:srgbClr val="00B1A9"/>
                </a:solidFill>
                <a:latin typeface="Arial" panose="020B0604020202020204" pitchFamily="34" charset="0"/>
                <a:cs typeface="Arial" panose="020B0604020202020204" pitchFamily="34" charset="0"/>
              </a:defRPr>
            </a:lvl1pPr>
          </a:lstStyle>
          <a:p>
            <a:pPr lvl="0"/>
            <a:r>
              <a:rPr lang="en-US" dirty="0"/>
              <a:t>02</a:t>
            </a:r>
          </a:p>
        </p:txBody>
      </p:sp>
      <p:sp>
        <p:nvSpPr>
          <p:cNvPr id="17" name="Title 1">
            <a:extLst>
              <a:ext uri="{FF2B5EF4-FFF2-40B4-BE49-F238E27FC236}">
                <a16:creationId xmlns:a16="http://schemas.microsoft.com/office/drawing/2014/main" id="{872AB114-BD65-DF4B-8CD8-F99B1CD6DBC4}"/>
              </a:ext>
            </a:extLst>
          </p:cNvPr>
          <p:cNvSpPr>
            <a:spLocks noGrp="1"/>
          </p:cNvSpPr>
          <p:nvPr>
            <p:ph type="title" hasCustomPrompt="1"/>
          </p:nvPr>
        </p:nvSpPr>
        <p:spPr>
          <a:xfrm>
            <a:off x="528638" y="368300"/>
            <a:ext cx="11147425" cy="637880"/>
          </a:xfrm>
        </p:spPr>
        <p:txBody>
          <a:bodyPr anchor="t" anchorCtr="0">
            <a:normAutofit/>
          </a:bodyPr>
          <a:lstStyle>
            <a:lvl1pPr>
              <a:defRPr sz="2400" b="1" i="0">
                <a:latin typeface="Arial" panose="020B0604020202020204" pitchFamily="34" charset="0"/>
                <a:cs typeface="Arial" panose="020B0604020202020204" pitchFamily="34" charset="0"/>
              </a:defRPr>
            </a:lvl1pPr>
          </a:lstStyle>
          <a:p>
            <a:r>
              <a:rPr lang="en-US" dirty="0"/>
              <a:t>Content</a:t>
            </a:r>
          </a:p>
        </p:txBody>
      </p:sp>
      <p:sp>
        <p:nvSpPr>
          <p:cNvPr id="12" name="TextBox 11">
            <a:extLst>
              <a:ext uri="{FF2B5EF4-FFF2-40B4-BE49-F238E27FC236}">
                <a16:creationId xmlns:a16="http://schemas.microsoft.com/office/drawing/2014/main" id="{9B13EED4-F92D-D34C-B60B-12C5308DA512}"/>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pic>
        <p:nvPicPr>
          <p:cNvPr id="14" name="Picture 13">
            <a:extLst>
              <a:ext uri="{FF2B5EF4-FFF2-40B4-BE49-F238E27FC236}">
                <a16:creationId xmlns:a16="http://schemas.microsoft.com/office/drawing/2014/main" id="{D7C9C852-1FCF-E04B-882F-316F31814F3B}"/>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130354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F81514-3118-404F-8EA9-FA97C514DEB0}"/>
              </a:ext>
            </a:extLst>
          </p:cNvPr>
          <p:cNvSpPr>
            <a:spLocks noGrp="1"/>
          </p:cNvSpPr>
          <p:nvPr>
            <p:ph type="ctrTitle" hasCustomPrompt="1"/>
          </p:nvPr>
        </p:nvSpPr>
        <p:spPr>
          <a:xfrm>
            <a:off x="515939" y="1658061"/>
            <a:ext cx="6093206" cy="1770938"/>
          </a:xfrm>
        </p:spPr>
        <p:txBody>
          <a:bodyPr anchor="b" anchorCtr="0">
            <a:noAutofit/>
          </a:bodyPr>
          <a:lstStyle>
            <a:lvl1pPr algn="l">
              <a:defRPr sz="2800" b="1" i="0">
                <a:solidFill>
                  <a:srgbClr val="00B1A9"/>
                </a:solidFill>
                <a:latin typeface="Arial" panose="020B0604020202020204" pitchFamily="34" charset="0"/>
                <a:cs typeface="Arial" panose="020B0604020202020204" pitchFamily="34" charset="0"/>
              </a:defRPr>
            </a:lvl1pPr>
          </a:lstStyle>
          <a:p>
            <a:r>
              <a:rPr lang="en-US" dirty="0"/>
              <a:t>Insert title here</a:t>
            </a:r>
          </a:p>
        </p:txBody>
      </p:sp>
      <p:sp>
        <p:nvSpPr>
          <p:cNvPr id="10" name="Subtitle 2">
            <a:extLst>
              <a:ext uri="{FF2B5EF4-FFF2-40B4-BE49-F238E27FC236}">
                <a16:creationId xmlns:a16="http://schemas.microsoft.com/office/drawing/2014/main" id="{D65CA924-D4FA-3F40-9A4B-234EDA4693E9}"/>
              </a:ext>
            </a:extLst>
          </p:cNvPr>
          <p:cNvSpPr>
            <a:spLocks noGrp="1"/>
          </p:cNvSpPr>
          <p:nvPr>
            <p:ph type="subTitle" idx="1" hasCustomPrompt="1"/>
          </p:nvPr>
        </p:nvSpPr>
        <p:spPr>
          <a:xfrm>
            <a:off x="515939" y="3429000"/>
            <a:ext cx="6093206" cy="1026042"/>
          </a:xfrm>
        </p:spPr>
        <p:txBody>
          <a:bodyPr>
            <a:noAutofit/>
          </a:bodyPr>
          <a:lstStyle>
            <a:lvl1pPr marL="0" indent="0" algn="l">
              <a:buNone/>
              <a:defRPr sz="1800" b="0" i="0">
                <a:solidFill>
                  <a:srgbClr val="00B1A9"/>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subtitles here</a:t>
            </a:r>
          </a:p>
        </p:txBody>
      </p:sp>
      <p:sp>
        <p:nvSpPr>
          <p:cNvPr id="11" name="Text Placeholder 14">
            <a:extLst>
              <a:ext uri="{FF2B5EF4-FFF2-40B4-BE49-F238E27FC236}">
                <a16:creationId xmlns:a16="http://schemas.microsoft.com/office/drawing/2014/main" id="{67AA0644-1236-CE4D-9D48-067CB8E7DAE9}"/>
              </a:ext>
            </a:extLst>
          </p:cNvPr>
          <p:cNvSpPr>
            <a:spLocks noGrp="1"/>
          </p:cNvSpPr>
          <p:nvPr>
            <p:ph type="body" sz="quarter" idx="10" hasCustomPrompt="1"/>
          </p:nvPr>
        </p:nvSpPr>
        <p:spPr>
          <a:xfrm>
            <a:off x="515938" y="4795238"/>
            <a:ext cx="6093205" cy="586989"/>
          </a:xfrm>
        </p:spPr>
        <p:txBody>
          <a:bodyPr>
            <a:noAutofit/>
          </a:bodyPr>
          <a:lstStyle>
            <a:lvl1pPr marL="0" indent="0">
              <a:lnSpc>
                <a:spcPct val="100000"/>
              </a:lnSpc>
              <a:spcBef>
                <a:spcPts val="0"/>
              </a:spcBef>
              <a:buNone/>
              <a:defRPr sz="1600">
                <a:solidFill>
                  <a:srgbClr val="3C3835"/>
                </a:solidFill>
              </a:defRPr>
            </a:lvl1pPr>
          </a:lstStyle>
          <a:p>
            <a:pPr lvl="0"/>
            <a:r>
              <a:rPr lang="en-US" dirty="0"/>
              <a:t>Description (optional).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pic>
        <p:nvPicPr>
          <p:cNvPr id="8" name="Picture 7">
            <a:extLst>
              <a:ext uri="{FF2B5EF4-FFF2-40B4-BE49-F238E27FC236}">
                <a16:creationId xmlns:a16="http://schemas.microsoft.com/office/drawing/2014/main" id="{13442B77-3007-F943-BEA3-844323FC1B18}"/>
              </a:ext>
            </a:extLst>
          </p:cNvPr>
          <p:cNvPicPr>
            <a:picLocks noChangeAspect="1"/>
          </p:cNvPicPr>
          <p:nvPr/>
        </p:nvPicPr>
        <p:blipFill>
          <a:blip r:embed="rId3"/>
          <a:stretch>
            <a:fillRect/>
          </a:stretch>
        </p:blipFill>
        <p:spPr>
          <a:xfrm>
            <a:off x="527958" y="6339656"/>
            <a:ext cx="835200" cy="300672"/>
          </a:xfrm>
          <a:prstGeom prst="rect">
            <a:avLst/>
          </a:prstGeom>
        </p:spPr>
      </p:pic>
    </p:spTree>
    <p:extLst>
      <p:ext uri="{BB962C8B-B14F-4D97-AF65-F5344CB8AC3E}">
        <p14:creationId xmlns:p14="http://schemas.microsoft.com/office/powerpoint/2010/main" val="353672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15" name="Content Placeholder 5">
            <a:extLst>
              <a:ext uri="{FF2B5EF4-FFF2-40B4-BE49-F238E27FC236}">
                <a16:creationId xmlns:a16="http://schemas.microsoft.com/office/drawing/2014/main" id="{7314DB16-0C56-C044-9C28-C5F388C469C1}"/>
              </a:ext>
            </a:extLst>
          </p:cNvPr>
          <p:cNvSpPr>
            <a:spLocks noGrp="1"/>
          </p:cNvSpPr>
          <p:nvPr>
            <p:ph sz="quarter" idx="4" hasCustomPrompt="1"/>
          </p:nvPr>
        </p:nvSpPr>
        <p:spPr>
          <a:xfrm>
            <a:off x="515938" y="1234986"/>
            <a:ext cx="11160124" cy="4881652"/>
          </a:xfrm>
        </p:spPr>
        <p:txBody>
          <a:bodyPr wrap="square">
            <a:noAutofit/>
          </a:bodyPr>
          <a:lstStyle>
            <a:lvl1pPr marL="0" indent="0">
              <a:lnSpc>
                <a:spcPct val="100000"/>
              </a:lnSpc>
              <a:spcBef>
                <a:spcPts val="0"/>
              </a:spcBef>
              <a:spcAft>
                <a:spcPts val="1000"/>
              </a:spcAft>
              <a:buFont typeface="Arial" panose="020B0604020202020204" pitchFamily="34" charset="0"/>
              <a:buNone/>
              <a:defRPr/>
            </a:lvl1pPr>
            <a:lvl2pPr>
              <a:lnSpc>
                <a:spcPct val="100000"/>
              </a:lnSpc>
              <a:spcBef>
                <a:spcPts val="0"/>
              </a:spcBef>
              <a:spcAft>
                <a:spcPts val="1000"/>
              </a:spcAft>
              <a:defRPr/>
            </a:lvl2pPr>
            <a:lvl3pPr>
              <a:lnSpc>
                <a:spcPct val="100000"/>
              </a:lnSpc>
              <a:spcBef>
                <a:spcPts val="0"/>
              </a:spcBef>
              <a:spcAft>
                <a:spcPts val="1000"/>
              </a:spcAft>
              <a:defRPr/>
            </a:lvl3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9" name="Slide Number Placeholder 5">
            <a:extLst>
              <a:ext uri="{FF2B5EF4-FFF2-40B4-BE49-F238E27FC236}">
                <a16:creationId xmlns:a16="http://schemas.microsoft.com/office/drawing/2014/main" id="{EC551365-85A6-124E-BAE4-3128A5DD43E9}"/>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6" name="Title 1">
            <a:extLst>
              <a:ext uri="{FF2B5EF4-FFF2-40B4-BE49-F238E27FC236}">
                <a16:creationId xmlns:a16="http://schemas.microsoft.com/office/drawing/2014/main" id="{663E3EE1-08D9-8447-AE3C-413678F7235A}"/>
              </a:ext>
            </a:extLst>
          </p:cNvPr>
          <p:cNvSpPr>
            <a:spLocks noGrp="1"/>
          </p:cNvSpPr>
          <p:nvPr>
            <p:ph type="title" hasCustomPrompt="1"/>
          </p:nvPr>
        </p:nvSpPr>
        <p:spPr>
          <a:xfrm>
            <a:off x="528638" y="368300"/>
            <a:ext cx="11147425"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sp>
        <p:nvSpPr>
          <p:cNvPr id="8" name="TextBox 7">
            <a:extLst>
              <a:ext uri="{FF2B5EF4-FFF2-40B4-BE49-F238E27FC236}">
                <a16:creationId xmlns:a16="http://schemas.microsoft.com/office/drawing/2014/main" id="{95BF52FA-CF44-444C-92F6-818F02D4960F}"/>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pic>
        <p:nvPicPr>
          <p:cNvPr id="7" name="Picture 6">
            <a:extLst>
              <a:ext uri="{FF2B5EF4-FFF2-40B4-BE49-F238E27FC236}">
                <a16:creationId xmlns:a16="http://schemas.microsoft.com/office/drawing/2014/main" id="{D4B1E889-3A6D-9C42-A55A-27476B93E0BE}"/>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80783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1">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9C551AA-75DE-BE4F-B1A2-A0215E5F7BF6}"/>
              </a:ext>
            </a:extLst>
          </p:cNvPr>
          <p:cNvSpPr>
            <a:spLocks noGrp="1"/>
          </p:cNvSpPr>
          <p:nvPr>
            <p:ph type="body" sz="quarter" idx="14" hasCustomPrompt="1"/>
          </p:nvPr>
        </p:nvSpPr>
        <p:spPr>
          <a:xfrm>
            <a:off x="515937" y="1234986"/>
            <a:ext cx="5318447" cy="4881652"/>
          </a:xfrm>
        </p:spPr>
        <p:txBody>
          <a:bodyPr>
            <a:noAutofit/>
          </a:bodyPr>
          <a:lstStyle>
            <a:lvl1pPr marL="0" indent="0">
              <a:lnSpc>
                <a:spcPct val="100000"/>
              </a:lnSpc>
              <a:spcAft>
                <a:spcPts val="1000"/>
              </a:spcAft>
              <a:buNone/>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sp>
        <p:nvSpPr>
          <p:cNvPr id="15" name="Content Placeholder 6">
            <a:extLst>
              <a:ext uri="{FF2B5EF4-FFF2-40B4-BE49-F238E27FC236}">
                <a16:creationId xmlns:a16="http://schemas.microsoft.com/office/drawing/2014/main" id="{EF28C022-3765-B34C-870E-AD02B8CBB2DA}"/>
              </a:ext>
            </a:extLst>
          </p:cNvPr>
          <p:cNvSpPr>
            <a:spLocks noGrp="1"/>
          </p:cNvSpPr>
          <p:nvPr>
            <p:ph sz="quarter" idx="15"/>
          </p:nvPr>
        </p:nvSpPr>
        <p:spPr>
          <a:xfrm>
            <a:off x="6370315" y="1235075"/>
            <a:ext cx="5305749"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1">
            <a:extLst>
              <a:ext uri="{FF2B5EF4-FFF2-40B4-BE49-F238E27FC236}">
                <a16:creationId xmlns:a16="http://schemas.microsoft.com/office/drawing/2014/main" id="{4149C65F-E588-554E-9F3D-076C92CFD03B}"/>
              </a:ext>
            </a:extLst>
          </p:cNvPr>
          <p:cNvSpPr>
            <a:spLocks noGrp="1"/>
          </p:cNvSpPr>
          <p:nvPr>
            <p:ph type="title" hasCustomPrompt="1"/>
          </p:nvPr>
        </p:nvSpPr>
        <p:spPr>
          <a:xfrm>
            <a:off x="528638" y="368300"/>
            <a:ext cx="11147425"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 keeping to a maximum of two lines</a:t>
            </a:r>
          </a:p>
        </p:txBody>
      </p:sp>
      <p:pic>
        <p:nvPicPr>
          <p:cNvPr id="8" name="Picture 7">
            <a:extLst>
              <a:ext uri="{FF2B5EF4-FFF2-40B4-BE49-F238E27FC236}">
                <a16:creationId xmlns:a16="http://schemas.microsoft.com/office/drawing/2014/main" id="{68260DA4-3232-7E4F-8C2F-46B9E991C3C6}"/>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118671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9C551AA-75DE-BE4F-B1A2-A0215E5F7BF6}"/>
              </a:ext>
            </a:extLst>
          </p:cNvPr>
          <p:cNvSpPr>
            <a:spLocks noGrp="1"/>
          </p:cNvSpPr>
          <p:nvPr>
            <p:ph type="body" sz="quarter" idx="14" hasCustomPrompt="1"/>
          </p:nvPr>
        </p:nvSpPr>
        <p:spPr>
          <a:xfrm>
            <a:off x="515938" y="1234986"/>
            <a:ext cx="7088524" cy="4881652"/>
          </a:xfrm>
        </p:spPr>
        <p:txBody>
          <a:bodyPr>
            <a:noAutofit/>
          </a:bodyPr>
          <a:lstStyle>
            <a:lvl1pPr marL="0" indent="0">
              <a:lnSpc>
                <a:spcPct val="100000"/>
              </a:lnSpc>
              <a:spcAft>
                <a:spcPts val="1000"/>
              </a:spcAft>
              <a:buNone/>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sp>
        <p:nvSpPr>
          <p:cNvPr id="15" name="Content Placeholder 8">
            <a:extLst>
              <a:ext uri="{FF2B5EF4-FFF2-40B4-BE49-F238E27FC236}">
                <a16:creationId xmlns:a16="http://schemas.microsoft.com/office/drawing/2014/main" id="{1CDBA8C0-2BC3-1641-8FA2-8E0256AAE415}"/>
              </a:ext>
            </a:extLst>
          </p:cNvPr>
          <p:cNvSpPr>
            <a:spLocks noGrp="1"/>
          </p:cNvSpPr>
          <p:nvPr>
            <p:ph sz="quarter" idx="15"/>
          </p:nvPr>
        </p:nvSpPr>
        <p:spPr>
          <a:xfrm>
            <a:off x="8140862" y="1235075"/>
            <a:ext cx="3535200"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1">
            <a:extLst>
              <a:ext uri="{FF2B5EF4-FFF2-40B4-BE49-F238E27FC236}">
                <a16:creationId xmlns:a16="http://schemas.microsoft.com/office/drawing/2014/main" id="{7EA851B0-4002-154A-A07B-D8C71D2E196F}"/>
              </a:ext>
            </a:extLst>
          </p:cNvPr>
          <p:cNvSpPr>
            <a:spLocks noGrp="1"/>
          </p:cNvSpPr>
          <p:nvPr>
            <p:ph type="title" hasCustomPrompt="1"/>
          </p:nvPr>
        </p:nvSpPr>
        <p:spPr>
          <a:xfrm>
            <a:off x="528638" y="368300"/>
            <a:ext cx="11147425"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pic>
        <p:nvPicPr>
          <p:cNvPr id="9" name="Picture 8">
            <a:extLst>
              <a:ext uri="{FF2B5EF4-FFF2-40B4-BE49-F238E27FC236}">
                <a16:creationId xmlns:a16="http://schemas.microsoft.com/office/drawing/2014/main" id="{3AFA79F6-F396-BD4E-9359-956C8A579893}"/>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4195490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2021 Petroliam Nasional Berhad (PETRONAS)     |</a:t>
            </a:r>
            <a:endParaRPr lang="en-US" sz="800" dirty="0">
              <a:solidFill>
                <a:srgbClr val="00B1A9"/>
              </a:solidFill>
            </a:endParaRPr>
          </a:p>
        </p:txBody>
      </p:sp>
      <p:sp>
        <p:nvSpPr>
          <p:cNvPr id="9" name="Text Placeholder 13">
            <a:extLst>
              <a:ext uri="{FF2B5EF4-FFF2-40B4-BE49-F238E27FC236}">
                <a16:creationId xmlns:a16="http://schemas.microsoft.com/office/drawing/2014/main" id="{39E7C400-D876-1B4D-ABBC-8AC7B36A2F98}"/>
              </a:ext>
            </a:extLst>
          </p:cNvPr>
          <p:cNvSpPr>
            <a:spLocks noGrp="1"/>
          </p:cNvSpPr>
          <p:nvPr>
            <p:ph type="body" sz="quarter" idx="14" hasCustomPrompt="1"/>
          </p:nvPr>
        </p:nvSpPr>
        <p:spPr>
          <a:xfrm>
            <a:off x="515938" y="1234986"/>
            <a:ext cx="3535200" cy="4881652"/>
          </a:xfrm>
        </p:spPr>
        <p:txBody>
          <a:bodyPr>
            <a:noAutofit/>
          </a:bodyPr>
          <a:lstStyle>
            <a:lvl1pPr marL="0" indent="0">
              <a:lnSpc>
                <a:spcPct val="100000"/>
              </a:lnSpc>
              <a:spcAft>
                <a:spcPts val="1000"/>
              </a:spcAft>
              <a:buNone/>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9" name="Content Placeholder 6">
            <a:extLst>
              <a:ext uri="{FF2B5EF4-FFF2-40B4-BE49-F238E27FC236}">
                <a16:creationId xmlns:a16="http://schemas.microsoft.com/office/drawing/2014/main" id="{01F4F26E-21F2-224A-B295-8F31F19CB8F1}"/>
              </a:ext>
            </a:extLst>
          </p:cNvPr>
          <p:cNvSpPr>
            <a:spLocks noGrp="1"/>
          </p:cNvSpPr>
          <p:nvPr>
            <p:ph sz="quarter" idx="16"/>
          </p:nvPr>
        </p:nvSpPr>
        <p:spPr>
          <a:xfrm>
            <a:off x="4587537" y="1235075"/>
            <a:ext cx="7088525"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itle 1">
            <a:extLst>
              <a:ext uri="{FF2B5EF4-FFF2-40B4-BE49-F238E27FC236}">
                <a16:creationId xmlns:a16="http://schemas.microsoft.com/office/drawing/2014/main" id="{7E03EB46-C4CC-464C-9AF6-82D82CF163F0}"/>
              </a:ext>
            </a:extLst>
          </p:cNvPr>
          <p:cNvSpPr>
            <a:spLocks noGrp="1"/>
          </p:cNvSpPr>
          <p:nvPr>
            <p:ph type="title" hasCustomPrompt="1"/>
          </p:nvPr>
        </p:nvSpPr>
        <p:spPr>
          <a:xfrm>
            <a:off x="528638" y="368300"/>
            <a:ext cx="11147425"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pic>
        <p:nvPicPr>
          <p:cNvPr id="8" name="Picture 7">
            <a:extLst>
              <a:ext uri="{FF2B5EF4-FFF2-40B4-BE49-F238E27FC236}">
                <a16:creationId xmlns:a16="http://schemas.microsoft.com/office/drawing/2014/main" id="{831B8588-9C18-AA4D-9A60-76909679D350}"/>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287587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 with image">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2019 </a:t>
            </a:r>
            <a:r>
              <a:rPr lang="pt" sz="800" dirty="0" err="1">
                <a:solidFill>
                  <a:srgbClr val="00B1A9"/>
                </a:solidFill>
              </a:rPr>
              <a:t>Petroliam</a:t>
            </a:r>
            <a:r>
              <a:rPr lang="pt" sz="800" dirty="0">
                <a:solidFill>
                  <a:srgbClr val="00B1A9"/>
                </a:solidFill>
              </a:rPr>
              <a:t> </a:t>
            </a:r>
            <a:r>
              <a:rPr lang="pt" sz="800" dirty="0" err="1">
                <a:solidFill>
                  <a:srgbClr val="00B1A9"/>
                </a:solidFill>
              </a:rPr>
              <a:t>Nasional</a:t>
            </a:r>
            <a:r>
              <a:rPr lang="pt" sz="800" dirty="0">
                <a:solidFill>
                  <a:srgbClr val="00B1A9"/>
                </a:solidFill>
              </a:rPr>
              <a:t> </a:t>
            </a:r>
            <a:r>
              <a:rPr lang="pt" sz="800" dirty="0" err="1">
                <a:solidFill>
                  <a:srgbClr val="00B1A9"/>
                </a:solidFill>
              </a:rPr>
              <a:t>Berhad</a:t>
            </a:r>
            <a:r>
              <a:rPr lang="pt" sz="800" dirty="0">
                <a:solidFill>
                  <a:srgbClr val="00B1A9"/>
                </a:solidFill>
              </a:rPr>
              <a:t> (PETRONAS)     |</a:t>
            </a:r>
            <a:endParaRPr lang="en-US" sz="800" dirty="0">
              <a:solidFill>
                <a:srgbClr val="00B1A9"/>
              </a:solidFill>
            </a:endParaRPr>
          </a:p>
        </p:txBody>
      </p:sp>
      <p:sp>
        <p:nvSpPr>
          <p:cNvPr id="20" name="Text Placeholder 13">
            <a:extLst>
              <a:ext uri="{FF2B5EF4-FFF2-40B4-BE49-F238E27FC236}">
                <a16:creationId xmlns:a16="http://schemas.microsoft.com/office/drawing/2014/main" id="{8762926E-123F-D74B-9640-D264C41786A1}"/>
              </a:ext>
            </a:extLst>
          </p:cNvPr>
          <p:cNvSpPr>
            <a:spLocks noGrp="1"/>
          </p:cNvSpPr>
          <p:nvPr>
            <p:ph type="body" sz="quarter" idx="14" hasCustomPrompt="1"/>
          </p:nvPr>
        </p:nvSpPr>
        <p:spPr>
          <a:xfrm>
            <a:off x="515937" y="1234986"/>
            <a:ext cx="5318447" cy="4881652"/>
          </a:xfrm>
        </p:spPr>
        <p:txBody>
          <a:bodyPr>
            <a:noAutofit/>
          </a:bodyPr>
          <a:lstStyle>
            <a:lvl1pPr marL="0" indent="0">
              <a:lnSpc>
                <a:spcPct val="100000"/>
              </a:lnSpc>
              <a:spcAft>
                <a:spcPts val="1000"/>
              </a:spcAft>
              <a:buNone/>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5" name="Title 1">
            <a:extLst>
              <a:ext uri="{FF2B5EF4-FFF2-40B4-BE49-F238E27FC236}">
                <a16:creationId xmlns:a16="http://schemas.microsoft.com/office/drawing/2014/main" id="{3878B502-0371-3E4D-A780-4D53CB18A975}"/>
              </a:ext>
            </a:extLst>
          </p:cNvPr>
          <p:cNvSpPr>
            <a:spLocks noGrp="1"/>
          </p:cNvSpPr>
          <p:nvPr>
            <p:ph type="title" hasCustomPrompt="1"/>
          </p:nvPr>
        </p:nvSpPr>
        <p:spPr>
          <a:xfrm>
            <a:off x="528639" y="368300"/>
            <a:ext cx="5305744"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sp>
        <p:nvSpPr>
          <p:cNvPr id="14" name="Picture Placeholder 4">
            <a:extLst>
              <a:ext uri="{FF2B5EF4-FFF2-40B4-BE49-F238E27FC236}">
                <a16:creationId xmlns:a16="http://schemas.microsoft.com/office/drawing/2014/main" id="{8544DBCB-C2E9-8E4F-9E0E-782D67AF0A51}"/>
              </a:ext>
            </a:extLst>
          </p:cNvPr>
          <p:cNvSpPr>
            <a:spLocks noGrp="1"/>
          </p:cNvSpPr>
          <p:nvPr>
            <p:ph type="pic" sz="quarter" idx="17" hasCustomPrompt="1"/>
          </p:nvPr>
        </p:nvSpPr>
        <p:spPr>
          <a:xfrm>
            <a:off x="6357616" y="0"/>
            <a:ext cx="5834383" cy="6858000"/>
          </a:xfrm>
          <a:solidFill>
            <a:schemeClr val="bg1">
              <a:lumMod val="95000"/>
            </a:schemeClr>
          </a:solidFill>
        </p:spPr>
        <p:txBody>
          <a:bodyPr anchor="ctr" anchorCtr="0"/>
          <a:lstStyle>
            <a:lvl1pPr marL="0" indent="0" algn="ctr">
              <a:buNone/>
              <a:defRPr>
                <a:solidFill>
                  <a:schemeClr val="tx1"/>
                </a:solidFill>
              </a:defRPr>
            </a:lvl1pPr>
          </a:lstStyle>
          <a:p>
            <a:r>
              <a:rPr lang="en-US" dirty="0"/>
              <a:t>Click to insert image</a:t>
            </a:r>
          </a:p>
        </p:txBody>
      </p:sp>
      <p:pic>
        <p:nvPicPr>
          <p:cNvPr id="9" name="Picture 8">
            <a:extLst>
              <a:ext uri="{FF2B5EF4-FFF2-40B4-BE49-F238E27FC236}">
                <a16:creationId xmlns:a16="http://schemas.microsoft.com/office/drawing/2014/main" id="{A26928FC-D433-DC40-9FC2-818213B112EB}"/>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180180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1 with image">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061031F5-1495-454F-AD69-346BBC09F411}"/>
              </a:ext>
            </a:extLst>
          </p:cNvPr>
          <p:cNvSpPr>
            <a:spLocks noGrp="1"/>
          </p:cNvSpPr>
          <p:nvPr>
            <p:ph type="sldNum" sz="quarter" idx="12"/>
          </p:nvPr>
        </p:nvSpPr>
        <p:spPr>
          <a:xfrm>
            <a:off x="11491993" y="6278353"/>
            <a:ext cx="184069" cy="365125"/>
          </a:xfrm>
          <a:prstGeom prst="rect">
            <a:avLst/>
          </a:prstGeom>
        </p:spPr>
        <p:txBody>
          <a:bodyPr lIns="46800" rIns="0"/>
          <a:lstStyle/>
          <a:p>
            <a:fld id="{971FFB4B-0322-4475-B179-AA038F11EC40}" type="slidenum">
              <a:rPr lang="en-US" smtClean="0"/>
              <a:t>‹#›</a:t>
            </a:fld>
            <a:endParaRPr lang="en-US"/>
          </a:p>
        </p:txBody>
      </p:sp>
      <p:sp>
        <p:nvSpPr>
          <p:cNvPr id="18" name="TextBox 17">
            <a:extLst>
              <a:ext uri="{FF2B5EF4-FFF2-40B4-BE49-F238E27FC236}">
                <a16:creationId xmlns:a16="http://schemas.microsoft.com/office/drawing/2014/main" id="{C6FEF64A-894C-BC49-96EE-BE41EFFDEFCB}"/>
              </a:ext>
            </a:extLst>
          </p:cNvPr>
          <p:cNvSpPr txBox="1"/>
          <p:nvPr/>
        </p:nvSpPr>
        <p:spPr>
          <a:xfrm>
            <a:off x="8953283" y="6345444"/>
            <a:ext cx="2538710" cy="215444"/>
          </a:xfrm>
          <a:prstGeom prst="rect">
            <a:avLst/>
          </a:prstGeom>
          <a:noFill/>
        </p:spPr>
        <p:txBody>
          <a:bodyPr wrap="square"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 sz="800" dirty="0">
                <a:solidFill>
                  <a:srgbClr val="00B1A9"/>
                </a:solidFill>
              </a:rPr>
              <a:t>© 2019 </a:t>
            </a:r>
            <a:r>
              <a:rPr lang="pt" sz="800" dirty="0" err="1">
                <a:solidFill>
                  <a:srgbClr val="00B1A9"/>
                </a:solidFill>
              </a:rPr>
              <a:t>Petroliam</a:t>
            </a:r>
            <a:r>
              <a:rPr lang="pt" sz="800" dirty="0">
                <a:solidFill>
                  <a:srgbClr val="00B1A9"/>
                </a:solidFill>
              </a:rPr>
              <a:t> </a:t>
            </a:r>
            <a:r>
              <a:rPr lang="pt" sz="800" dirty="0" err="1">
                <a:solidFill>
                  <a:srgbClr val="00B1A9"/>
                </a:solidFill>
              </a:rPr>
              <a:t>Nasional</a:t>
            </a:r>
            <a:r>
              <a:rPr lang="pt" sz="800" dirty="0">
                <a:solidFill>
                  <a:srgbClr val="00B1A9"/>
                </a:solidFill>
              </a:rPr>
              <a:t> </a:t>
            </a:r>
            <a:r>
              <a:rPr lang="pt" sz="800" dirty="0" err="1">
                <a:solidFill>
                  <a:srgbClr val="00B1A9"/>
                </a:solidFill>
              </a:rPr>
              <a:t>Berhad</a:t>
            </a:r>
            <a:r>
              <a:rPr lang="pt" sz="800" dirty="0">
                <a:solidFill>
                  <a:srgbClr val="00B1A9"/>
                </a:solidFill>
              </a:rPr>
              <a:t> (PETRONAS)     |</a:t>
            </a:r>
            <a:endParaRPr lang="en-US" sz="800" dirty="0">
              <a:solidFill>
                <a:srgbClr val="00B1A9"/>
              </a:solidFill>
            </a:endParaRPr>
          </a:p>
        </p:txBody>
      </p:sp>
      <p:sp>
        <p:nvSpPr>
          <p:cNvPr id="10" name="Content Placeholder 6">
            <a:extLst>
              <a:ext uri="{FF2B5EF4-FFF2-40B4-BE49-F238E27FC236}">
                <a16:creationId xmlns:a16="http://schemas.microsoft.com/office/drawing/2014/main" id="{05917B13-2354-A04A-A2D5-FF4CFEF3F862}"/>
              </a:ext>
            </a:extLst>
          </p:cNvPr>
          <p:cNvSpPr>
            <a:spLocks noGrp="1"/>
          </p:cNvSpPr>
          <p:nvPr>
            <p:ph sz="quarter" idx="17" hasCustomPrompt="1"/>
          </p:nvPr>
        </p:nvSpPr>
        <p:spPr>
          <a:xfrm>
            <a:off x="528638" y="1235075"/>
            <a:ext cx="7075824" cy="4881563"/>
          </a:xfrm>
        </p:spPr>
        <p:txBody>
          <a:bodyPr/>
          <a:lstStyle>
            <a:lvl1pPr>
              <a:defRPr/>
            </a:lvl1pPr>
          </a:lstStyle>
          <a:p>
            <a:pPr marL="0" indent="0">
              <a:lnSpc>
                <a:spcPct val="100000"/>
              </a:lnSpc>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pPr marL="0" indent="0">
              <a:lnSpc>
                <a:spcPct val="100000"/>
              </a:lnSpc>
              <a:buNone/>
            </a:pPr>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official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0" name="Title 1">
            <a:extLst>
              <a:ext uri="{FF2B5EF4-FFF2-40B4-BE49-F238E27FC236}">
                <a16:creationId xmlns:a16="http://schemas.microsoft.com/office/drawing/2014/main" id="{84AEBEDC-4258-8F46-8C7E-AE4DD813507A}"/>
              </a:ext>
            </a:extLst>
          </p:cNvPr>
          <p:cNvSpPr>
            <a:spLocks noGrp="1"/>
          </p:cNvSpPr>
          <p:nvPr>
            <p:ph type="title" hasCustomPrompt="1"/>
          </p:nvPr>
        </p:nvSpPr>
        <p:spPr>
          <a:xfrm>
            <a:off x="528639" y="368300"/>
            <a:ext cx="7075824" cy="637880"/>
          </a:xfrm>
        </p:spPr>
        <p:txBody>
          <a:bodyPr anchor="t" anchorCtr="0">
            <a:noAutofit/>
          </a:bodyPr>
          <a:lstStyle>
            <a:lvl1pPr>
              <a:defRPr sz="2400" b="1" i="0">
                <a:latin typeface="Arial" panose="020B0604020202020204" pitchFamily="34" charset="0"/>
                <a:cs typeface="Arial" panose="020B0604020202020204" pitchFamily="34" charset="0"/>
              </a:defRPr>
            </a:lvl1pPr>
          </a:lstStyle>
          <a:p>
            <a:r>
              <a:rPr lang="en-US" dirty="0"/>
              <a:t>Insert header</a:t>
            </a:r>
          </a:p>
        </p:txBody>
      </p:sp>
      <p:sp>
        <p:nvSpPr>
          <p:cNvPr id="13" name="Picture Placeholder 4">
            <a:extLst>
              <a:ext uri="{FF2B5EF4-FFF2-40B4-BE49-F238E27FC236}">
                <a16:creationId xmlns:a16="http://schemas.microsoft.com/office/drawing/2014/main" id="{CCAAC1F8-DC87-0D4F-A824-25897149CEBD}"/>
              </a:ext>
            </a:extLst>
          </p:cNvPr>
          <p:cNvSpPr>
            <a:spLocks noGrp="1"/>
          </p:cNvSpPr>
          <p:nvPr>
            <p:ph type="pic" sz="quarter" idx="18" hasCustomPrompt="1"/>
          </p:nvPr>
        </p:nvSpPr>
        <p:spPr>
          <a:xfrm>
            <a:off x="8140861" y="0"/>
            <a:ext cx="4051138" cy="6858000"/>
          </a:xfrm>
          <a:solidFill>
            <a:schemeClr val="bg1">
              <a:lumMod val="95000"/>
            </a:schemeClr>
          </a:solidFill>
        </p:spPr>
        <p:txBody>
          <a:bodyPr anchor="ctr" anchorCtr="0"/>
          <a:lstStyle>
            <a:lvl1pPr marL="0" indent="0" algn="ctr">
              <a:buNone/>
              <a:defRPr>
                <a:solidFill>
                  <a:schemeClr val="tx1"/>
                </a:solidFill>
              </a:defRPr>
            </a:lvl1pPr>
          </a:lstStyle>
          <a:p>
            <a:r>
              <a:rPr lang="en-US" dirty="0"/>
              <a:t>Click to insert image</a:t>
            </a:r>
          </a:p>
        </p:txBody>
      </p:sp>
      <p:pic>
        <p:nvPicPr>
          <p:cNvPr id="9" name="Picture 8">
            <a:extLst>
              <a:ext uri="{FF2B5EF4-FFF2-40B4-BE49-F238E27FC236}">
                <a16:creationId xmlns:a16="http://schemas.microsoft.com/office/drawing/2014/main" id="{22BE6991-77D9-5E4C-9E2B-0741B9FC621D}"/>
              </a:ext>
            </a:extLst>
          </p:cNvPr>
          <p:cNvPicPr>
            <a:picLocks noChangeAspect="1"/>
          </p:cNvPicPr>
          <p:nvPr/>
        </p:nvPicPr>
        <p:blipFill>
          <a:blip r:embed="rId2"/>
          <a:stretch>
            <a:fillRect/>
          </a:stretch>
        </p:blipFill>
        <p:spPr>
          <a:xfrm>
            <a:off x="527958" y="6339656"/>
            <a:ext cx="835200" cy="300672"/>
          </a:xfrm>
          <a:prstGeom prst="rect">
            <a:avLst/>
          </a:prstGeom>
        </p:spPr>
      </p:pic>
    </p:spTree>
    <p:extLst>
      <p:ext uri="{BB962C8B-B14F-4D97-AF65-F5344CB8AC3E}">
        <p14:creationId xmlns:p14="http://schemas.microsoft.com/office/powerpoint/2010/main" val="843885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DB87A-147C-9540-876F-8E4B95B9D535}"/>
              </a:ext>
            </a:extLst>
          </p:cNvPr>
          <p:cNvSpPr>
            <a:spLocks noGrp="1"/>
          </p:cNvSpPr>
          <p:nvPr>
            <p:ph type="title"/>
          </p:nvPr>
        </p:nvSpPr>
        <p:spPr>
          <a:xfrm>
            <a:off x="515938" y="368299"/>
            <a:ext cx="11160123" cy="63788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E64309-A57E-F343-9518-C3EBC798BF63}"/>
              </a:ext>
            </a:extLst>
          </p:cNvPr>
          <p:cNvSpPr>
            <a:spLocks noGrp="1"/>
          </p:cNvSpPr>
          <p:nvPr>
            <p:ph type="body" idx="1"/>
          </p:nvPr>
        </p:nvSpPr>
        <p:spPr>
          <a:xfrm>
            <a:off x="515938" y="1234986"/>
            <a:ext cx="11160125" cy="48305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E1740E48-B9C5-5448-A0FB-4BAFE68A50AD}"/>
              </a:ext>
            </a:extLst>
          </p:cNvPr>
          <p:cNvSpPr>
            <a:spLocks noGrp="1"/>
          </p:cNvSpPr>
          <p:nvPr>
            <p:ph type="sldNum" sz="quarter" idx="4"/>
          </p:nvPr>
        </p:nvSpPr>
        <p:spPr>
          <a:xfrm>
            <a:off x="11491993" y="6278353"/>
            <a:ext cx="184069" cy="365125"/>
          </a:xfrm>
          <a:prstGeom prst="rect">
            <a:avLst/>
          </a:prstGeom>
        </p:spPr>
        <p:txBody>
          <a:bodyPr lIns="46800" rIns="0" anchor="ctr" anchorCtr="0"/>
          <a:lstStyle>
            <a:lvl1pPr algn="r">
              <a:defRPr sz="800">
                <a:solidFill>
                  <a:srgbClr val="00B1A9"/>
                </a:solidFill>
              </a:defRPr>
            </a:lvl1pPr>
          </a:lstStyle>
          <a:p>
            <a:fld id="{971FFB4B-0322-4475-B179-AA038F11EC40}" type="slidenum">
              <a:rPr lang="en-US" smtClean="0"/>
              <a:t>‹#›</a:t>
            </a:fld>
            <a:endParaRPr lang="en-US"/>
          </a:p>
        </p:txBody>
      </p:sp>
    </p:spTree>
    <p:extLst>
      <p:ext uri="{BB962C8B-B14F-4D97-AF65-F5344CB8AC3E}">
        <p14:creationId xmlns:p14="http://schemas.microsoft.com/office/powerpoint/2010/main" val="3727334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defTabSz="914400" rtl="0" eaLnBrk="1" latinLnBrk="0" hangingPunct="1">
        <a:lnSpc>
          <a:spcPct val="90000"/>
        </a:lnSpc>
        <a:spcBef>
          <a:spcPct val="0"/>
        </a:spcBef>
        <a:buNone/>
        <a:defRPr sz="2400" b="1" i="0" kern="1200">
          <a:solidFill>
            <a:srgbClr val="00B1A9"/>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3C383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3C383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383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3C383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3C38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232">
          <p15:clr>
            <a:srgbClr val="F26B43"/>
          </p15:clr>
        </p15:guide>
        <p15:guide id="6" orient="horz" pos="40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21.gif"/><Relationship Id="rId4" Type="http://schemas.openxmlformats.org/officeDocument/2006/relationships/hyperlink" Target="https://ai.googleblog.com/2021/04/multi-task-robotic-reinforcement.html"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2.xml"/><Relationship Id="rId7" Type="http://schemas.openxmlformats.org/officeDocument/2006/relationships/image" Target="../media/image25.jpe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jpeg"/><Relationship Id="rId10" Type="http://schemas.openxmlformats.org/officeDocument/2006/relationships/image" Target="../media/image180.png"/><Relationship Id="rId4" Type="http://schemas.openxmlformats.org/officeDocument/2006/relationships/image" Target="../media/image22.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5.xml"/><Relationship Id="rId7" Type="http://schemas.openxmlformats.org/officeDocument/2006/relationships/image" Target="../media/image220.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21.png"/><Relationship Id="rId5" Type="http://schemas.openxmlformats.org/officeDocument/2006/relationships/image" Target="../media/image200.png"/><Relationship Id="rId10" Type="http://schemas.openxmlformats.org/officeDocument/2006/relationships/image" Target="../media/image29.png"/><Relationship Id="rId4" Type="http://schemas.openxmlformats.org/officeDocument/2006/relationships/image" Target="../media/image190.png"/><Relationship Id="rId9"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7.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8.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hyperlink" Target="https://www.geeksforgeeks.org/what-is-reinforcement-learning/" TargetMode="Externa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hyperlink" Target="https://www.synopsys.com/ai/what-is-reinforcement-learning.html" TargetMode="External"/><Relationship Id="rId5" Type="http://schemas.openxmlformats.org/officeDocument/2006/relationships/hyperlink" Target="https://techvidvan.com/tutorials/reinforcement-learning/" TargetMode="External"/><Relationship Id="rId4" Type="http://schemas.openxmlformats.org/officeDocument/2006/relationships/hyperlink" Target="https://towardsdatascience.com/introduction-to-various-reinforcement-learning-algorithms-i-q-learning-sarsa-dqn-ddpg-72a5e0cb6287"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5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hyperlink" Target="https://nikcheerla.github.io/deeplearningschool/2018/01/01/AlphaZero-Explained/" TargetMode="External"/><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hyperlink" Target="https://openai.com/blog/openai-five/" TargetMode="External"/><Relationship Id="rId5" Type="http://schemas.openxmlformats.org/officeDocument/2006/relationships/image" Target="../media/image19.png"/><Relationship Id="rId4" Type="http://schemas.openxmlformats.org/officeDocument/2006/relationships/image" Target="../media/image18.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hyperlink" Target="https://deepmind.com/blog/article/deepmind-ai-reduces-google-data-centre-cooling-bill-40"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C750-C44D-44A3-A71D-4CCAC82E8D24}"/>
              </a:ext>
            </a:extLst>
          </p:cNvPr>
          <p:cNvSpPr>
            <a:spLocks noGrp="1"/>
          </p:cNvSpPr>
          <p:nvPr>
            <p:ph type="ctrTitle"/>
          </p:nvPr>
        </p:nvSpPr>
        <p:spPr>
          <a:xfrm>
            <a:off x="515939" y="1685333"/>
            <a:ext cx="5875029" cy="1743666"/>
          </a:xfrm>
        </p:spPr>
        <p:txBody>
          <a:bodyPr/>
          <a:lstStyle/>
          <a:p>
            <a:r>
              <a:rPr lang="en-US" dirty="0">
                <a:latin typeface="Museo Sans 900" panose="02000000000000000000" pitchFamily="50" charset="0"/>
              </a:rPr>
              <a:t>Reinforcement Learning</a:t>
            </a:r>
            <a:endParaRPr lang="en-US" sz="3600" dirty="0">
              <a:latin typeface="Museo Sans 900" panose="02000000000000000000" pitchFamily="50" charset="0"/>
            </a:endParaRPr>
          </a:p>
        </p:txBody>
      </p:sp>
      <p:sp>
        <p:nvSpPr>
          <p:cNvPr id="3" name="Subtitle 2">
            <a:extLst>
              <a:ext uri="{FF2B5EF4-FFF2-40B4-BE49-F238E27FC236}">
                <a16:creationId xmlns:a16="http://schemas.microsoft.com/office/drawing/2014/main" id="{AC1D9101-813A-4873-AE93-1020B7D259BC}"/>
              </a:ext>
            </a:extLst>
          </p:cNvPr>
          <p:cNvSpPr>
            <a:spLocks noGrp="1"/>
          </p:cNvSpPr>
          <p:nvPr>
            <p:ph type="subTitle" idx="1"/>
          </p:nvPr>
        </p:nvSpPr>
        <p:spPr>
          <a:xfrm>
            <a:off x="516506" y="3434400"/>
            <a:ext cx="6176525" cy="1026042"/>
          </a:xfrm>
        </p:spPr>
        <p:txBody>
          <a:bodyPr/>
          <a:lstStyle/>
          <a:p>
            <a:r>
              <a:rPr lang="en-US" dirty="0">
                <a:latin typeface="Museo Sans 700" panose="02000000000000000000" pitchFamily="50" charset="0"/>
              </a:rPr>
              <a:t>Unsupervised learning of the optimal behavior in an environment to obtain maximum reward. </a:t>
            </a:r>
          </a:p>
        </p:txBody>
      </p:sp>
      <p:sp>
        <p:nvSpPr>
          <p:cNvPr id="5" name="Text Placeholder 4">
            <a:extLst>
              <a:ext uri="{FF2B5EF4-FFF2-40B4-BE49-F238E27FC236}">
                <a16:creationId xmlns:a16="http://schemas.microsoft.com/office/drawing/2014/main" id="{FB80E30B-7FBC-455A-B1B3-1D7CDF5BDD07}"/>
              </a:ext>
            </a:extLst>
          </p:cNvPr>
          <p:cNvSpPr>
            <a:spLocks noGrp="1"/>
          </p:cNvSpPr>
          <p:nvPr>
            <p:ph type="body" sz="quarter" idx="11"/>
          </p:nvPr>
        </p:nvSpPr>
        <p:spPr/>
        <p:txBody>
          <a:bodyPr/>
          <a:lstStyle/>
          <a:p>
            <a:r>
              <a:rPr lang="en-US" dirty="0"/>
              <a:t>15</a:t>
            </a:r>
            <a:r>
              <a:rPr lang="en-US" baseline="30000" dirty="0"/>
              <a:t>th</a:t>
            </a:r>
            <a:r>
              <a:rPr lang="en-US" dirty="0"/>
              <a:t> Oct 2021</a:t>
            </a:r>
          </a:p>
        </p:txBody>
      </p:sp>
      <p:sp>
        <p:nvSpPr>
          <p:cNvPr id="6" name="BJPseudoFooter">
            <a:extLst>
              <a:ext uri="{FF2B5EF4-FFF2-40B4-BE49-F238E27FC236}">
                <a16:creationId xmlns:a16="http://schemas.microsoft.com/office/drawing/2014/main" id="{840E62D2-A5AE-49F2-A547-9411617DC128}"/>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Tree>
    <p:extLst>
      <p:ext uri="{BB962C8B-B14F-4D97-AF65-F5344CB8AC3E}">
        <p14:creationId xmlns:p14="http://schemas.microsoft.com/office/powerpoint/2010/main" val="303621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Example Use Cases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Rectangle 1">
            <a:extLst>
              <a:ext uri="{FF2B5EF4-FFF2-40B4-BE49-F238E27FC236}">
                <a16:creationId xmlns:a16="http://schemas.microsoft.com/office/drawing/2014/main" id="{C0B77547-4BF5-4588-A27F-06314766026B}"/>
              </a:ext>
            </a:extLst>
          </p:cNvPr>
          <p:cNvSpPr/>
          <p:nvPr/>
        </p:nvSpPr>
        <p:spPr>
          <a:xfrm>
            <a:off x="292231" y="631596"/>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Gaming</a:t>
            </a:r>
          </a:p>
        </p:txBody>
      </p:sp>
      <p:sp>
        <p:nvSpPr>
          <p:cNvPr id="7" name="Rectangle 6">
            <a:extLst>
              <a:ext uri="{FF2B5EF4-FFF2-40B4-BE49-F238E27FC236}">
                <a16:creationId xmlns:a16="http://schemas.microsoft.com/office/drawing/2014/main" id="{BBCE5016-3106-4652-830A-0C02DBC29077}"/>
              </a:ext>
            </a:extLst>
          </p:cNvPr>
          <p:cNvSpPr/>
          <p:nvPr/>
        </p:nvSpPr>
        <p:spPr>
          <a:xfrm>
            <a:off x="292231" y="2033833"/>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Business, Marketing, and Advertising</a:t>
            </a:r>
          </a:p>
        </p:txBody>
      </p:sp>
      <p:sp>
        <p:nvSpPr>
          <p:cNvPr id="8" name="Rectangle 7">
            <a:extLst>
              <a:ext uri="{FF2B5EF4-FFF2-40B4-BE49-F238E27FC236}">
                <a16:creationId xmlns:a16="http://schemas.microsoft.com/office/drawing/2014/main" id="{C59A8E7E-9688-485E-A1EC-7D63CFF40EA8}"/>
              </a:ext>
            </a:extLst>
          </p:cNvPr>
          <p:cNvSpPr/>
          <p:nvPr/>
        </p:nvSpPr>
        <p:spPr>
          <a:xfrm>
            <a:off x="292231" y="3436070"/>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Recommendation Systems</a:t>
            </a:r>
          </a:p>
        </p:txBody>
      </p:sp>
      <p:sp>
        <p:nvSpPr>
          <p:cNvPr id="9" name="Rectangle 8">
            <a:extLst>
              <a:ext uri="{FF2B5EF4-FFF2-40B4-BE49-F238E27FC236}">
                <a16:creationId xmlns:a16="http://schemas.microsoft.com/office/drawing/2014/main" id="{CF358010-EB65-4EF6-8C14-BAA7D6FDB3A5}"/>
              </a:ext>
            </a:extLst>
          </p:cNvPr>
          <p:cNvSpPr/>
          <p:nvPr/>
        </p:nvSpPr>
        <p:spPr>
          <a:xfrm>
            <a:off x="292231" y="4838307"/>
            <a:ext cx="1649691" cy="13668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Science</a:t>
            </a:r>
          </a:p>
        </p:txBody>
      </p:sp>
      <p:sp>
        <p:nvSpPr>
          <p:cNvPr id="10" name="Rectangle 9">
            <a:extLst>
              <a:ext uri="{FF2B5EF4-FFF2-40B4-BE49-F238E27FC236}">
                <a16:creationId xmlns:a16="http://schemas.microsoft.com/office/drawing/2014/main" id="{C7D9D1AB-D7FF-4A63-A06D-FCF530AECDC5}"/>
              </a:ext>
            </a:extLst>
          </p:cNvPr>
          <p:cNvSpPr/>
          <p:nvPr/>
        </p:nvSpPr>
        <p:spPr>
          <a:xfrm>
            <a:off x="2009480" y="631595"/>
            <a:ext cx="9890289" cy="5573599"/>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Aft>
                <a:spcPts val="300"/>
              </a:spcAft>
            </a:pPr>
            <a:r>
              <a:rPr lang="en-US" sz="1400" b="0" i="0" dirty="0">
                <a:solidFill>
                  <a:schemeClr val="tx2">
                    <a:lumMod val="75000"/>
                  </a:schemeClr>
                </a:solidFill>
                <a:effectLst/>
                <a:latin typeface="Museo Sans 700" panose="02000000000000000000" pitchFamily="50" charset="0"/>
              </a:rPr>
              <a:t>Atomic Science</a:t>
            </a:r>
          </a:p>
          <a:p>
            <a:pPr algn="l" fontAlgn="base">
              <a:spcAft>
                <a:spcPts val="300"/>
              </a:spcAft>
            </a:pPr>
            <a:r>
              <a:rPr lang="en-US" sz="1400" b="0" i="0" dirty="0">
                <a:solidFill>
                  <a:srgbClr val="444444"/>
                </a:solidFill>
                <a:effectLst/>
                <a:latin typeface="Museo Sans 300" panose="02000000000000000000" pitchFamily="50" charset="0"/>
              </a:rPr>
              <a:t>The most talked-about is in </a:t>
            </a:r>
            <a:r>
              <a:rPr lang="en-US" sz="1400" b="0" i="0" dirty="0">
                <a:solidFill>
                  <a:srgbClr val="444444"/>
                </a:solidFill>
                <a:effectLst/>
                <a:latin typeface="Museo Sans 700" panose="02000000000000000000" pitchFamily="50" charset="0"/>
              </a:rPr>
              <a:t>atomic science</a:t>
            </a:r>
            <a:r>
              <a:rPr lang="en-US" sz="1400" b="0" i="0" dirty="0">
                <a:solidFill>
                  <a:srgbClr val="444444"/>
                </a:solidFill>
                <a:effectLst/>
                <a:latin typeface="Museo Sans 300" panose="02000000000000000000" pitchFamily="50" charset="0"/>
              </a:rPr>
              <a:t>. Both the physics behind atoms and their chemical properties are researched.</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Reinforcement learning helps to understand </a:t>
            </a:r>
            <a:r>
              <a:rPr lang="en-US" sz="1400" b="0" i="0" dirty="0">
                <a:solidFill>
                  <a:srgbClr val="444444"/>
                </a:solidFill>
                <a:effectLst/>
                <a:latin typeface="Museo Sans 700" panose="02000000000000000000" pitchFamily="50" charset="0"/>
              </a:rPr>
              <a:t>chemical reactions</a:t>
            </a:r>
            <a:r>
              <a:rPr lang="en-US" sz="1400" b="0" i="0" dirty="0">
                <a:solidFill>
                  <a:srgbClr val="444444"/>
                </a:solidFill>
                <a:effectLst/>
                <a:latin typeface="Museo Sans 300" panose="02000000000000000000" pitchFamily="50" charset="0"/>
              </a:rPr>
              <a:t>. We can try to have c</a:t>
            </a:r>
            <a:r>
              <a:rPr lang="en-US" sz="1400" b="0" i="0" u="sng" dirty="0">
                <a:solidFill>
                  <a:srgbClr val="444444"/>
                </a:solidFill>
                <a:effectLst/>
                <a:latin typeface="Museo Sans 300" panose="02000000000000000000" pitchFamily="50" charset="0"/>
              </a:rPr>
              <a:t>leaner reactions that yield better products</a:t>
            </a:r>
            <a:r>
              <a:rPr lang="en-US" sz="1400" b="0" i="0" dirty="0">
                <a:solidFill>
                  <a:srgbClr val="444444"/>
                </a:solidFill>
                <a:effectLst/>
                <a:latin typeface="Museo Sans 300" panose="02000000000000000000" pitchFamily="50" charset="0"/>
              </a:rPr>
              <a:t>. There can be various combinations of reactions for any molecule or atom. We can understand their bonding patterns with machine learning.</a:t>
            </a:r>
          </a:p>
          <a:p>
            <a:pPr marL="400050" indent="-285750" algn="l" fontAlgn="base">
              <a:spcAft>
                <a:spcPts val="300"/>
              </a:spcAft>
              <a:buFont typeface="Wingdings" panose="05000000000000000000" pitchFamily="2" charset="2"/>
              <a:buChar char="Ø"/>
            </a:pPr>
            <a:endParaRPr lang="en-US" sz="1400" b="0" i="0" dirty="0">
              <a:solidFill>
                <a:srgbClr val="444444"/>
              </a:solidFill>
              <a:effectLst/>
              <a:latin typeface="Museo Sans 300" panose="02000000000000000000" pitchFamily="50" charset="0"/>
            </a:endParaRPr>
          </a:p>
          <a:p>
            <a:pPr marL="114300" algn="l" fontAlgn="base">
              <a:spcAft>
                <a:spcPts val="300"/>
              </a:spcAft>
            </a:pPr>
            <a:endParaRPr lang="en-US" sz="1400" dirty="0">
              <a:solidFill>
                <a:srgbClr val="444444"/>
              </a:solidFill>
              <a:latin typeface="Museo Sans 300" panose="02000000000000000000" pitchFamily="50" charset="0"/>
            </a:endParaRPr>
          </a:p>
        </p:txBody>
      </p:sp>
      <p:sp>
        <p:nvSpPr>
          <p:cNvPr id="11" name="TextBox 10">
            <a:extLst>
              <a:ext uri="{FF2B5EF4-FFF2-40B4-BE49-F238E27FC236}">
                <a16:creationId xmlns:a16="http://schemas.microsoft.com/office/drawing/2014/main" id="{6D6BF97F-9977-4801-8896-DDFBF0A58463}"/>
              </a:ext>
            </a:extLst>
          </p:cNvPr>
          <p:cNvSpPr txBox="1"/>
          <p:nvPr/>
        </p:nvSpPr>
        <p:spPr>
          <a:xfrm>
            <a:off x="2009480" y="6198969"/>
            <a:ext cx="6105524" cy="261610"/>
          </a:xfrm>
          <a:prstGeom prst="rect">
            <a:avLst/>
          </a:prstGeom>
          <a:noFill/>
        </p:spPr>
        <p:txBody>
          <a:bodyPr wrap="square">
            <a:spAutoFit/>
          </a:bodyPr>
          <a:lstStyle/>
          <a:p>
            <a:r>
              <a:rPr lang="en-US" sz="1100" dirty="0">
                <a:latin typeface="Museo Sans 300" panose="02000000000000000000" pitchFamily="50" charset="0"/>
                <a:hlinkClick r:id="rId4"/>
              </a:rPr>
              <a:t>Google AI Blog: Multi-Task Robotic Reinforcement Learning at Scale (googleblog.com)</a:t>
            </a:r>
            <a:endParaRPr lang="en-US" sz="1100" dirty="0">
              <a:latin typeface="Museo Sans 300" panose="02000000000000000000" pitchFamily="50" charset="0"/>
            </a:endParaRPr>
          </a:p>
        </p:txBody>
      </p:sp>
      <p:pic>
        <p:nvPicPr>
          <p:cNvPr id="5122" name="Picture 2">
            <a:extLst>
              <a:ext uri="{FF2B5EF4-FFF2-40B4-BE49-F238E27FC236}">
                <a16:creationId xmlns:a16="http://schemas.microsoft.com/office/drawing/2014/main" id="{081F7660-63E6-4747-8A03-24612ECF5BD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15360" y="2084305"/>
            <a:ext cx="5395935" cy="359166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5ED6D4-71DD-4DBC-9DEA-B7C1EB528542}"/>
              </a:ext>
            </a:extLst>
          </p:cNvPr>
          <p:cNvSpPr txBox="1"/>
          <p:nvPr/>
        </p:nvSpPr>
        <p:spPr>
          <a:xfrm>
            <a:off x="2009480" y="2282071"/>
            <a:ext cx="3967162" cy="3046988"/>
          </a:xfrm>
          <a:prstGeom prst="rect">
            <a:avLst/>
          </a:prstGeom>
          <a:noFill/>
        </p:spPr>
        <p:txBody>
          <a:bodyPr wrap="square">
            <a:spAutoFit/>
          </a:bodyPr>
          <a:lstStyle/>
          <a:p>
            <a:pPr algn="l" fontAlgn="base">
              <a:spcAft>
                <a:spcPts val="300"/>
              </a:spcAft>
            </a:pPr>
            <a:r>
              <a:rPr lang="en-US" sz="1400" b="0" i="0" dirty="0">
                <a:solidFill>
                  <a:schemeClr val="tx2">
                    <a:lumMod val="75000"/>
                  </a:schemeClr>
                </a:solidFill>
                <a:effectLst/>
                <a:latin typeface="Museo Sans 700" panose="02000000000000000000" pitchFamily="50" charset="0"/>
              </a:rPr>
              <a:t>Robotics</a:t>
            </a:r>
          </a:p>
          <a:p>
            <a:pPr fontAlgn="base">
              <a:spcAft>
                <a:spcPts val="300"/>
              </a:spcAft>
            </a:pPr>
            <a:r>
              <a:rPr lang="en-US" sz="1400" b="0" i="0" dirty="0">
                <a:solidFill>
                  <a:srgbClr val="444444"/>
                </a:solidFill>
                <a:effectLst/>
                <a:latin typeface="Museo Sans 300" panose="02000000000000000000" pitchFamily="50" charset="0"/>
              </a:rPr>
              <a:t>Robots with pre-programmed behavior are useful in structured environments, such as the assembly line of an automobile manufacturing plant, where the task is repetitive in nature. </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In the real world, where the response of the environment to the behavior of the robot is uncertain, pre-programming accurate actions is nearly impossible. In such scenarios, RL provides an efficient way to build general-purpose robots.</a:t>
            </a:r>
          </a:p>
          <a:p>
            <a:pPr marL="400050" indent="-285750" algn="l" fontAlgn="base">
              <a:spcAft>
                <a:spcPts val="300"/>
              </a:spcAft>
              <a:buFont typeface="Wingdings" panose="05000000000000000000" pitchFamily="2" charset="2"/>
              <a:buChar char="Ø"/>
            </a:pPr>
            <a:r>
              <a:rPr lang="en-US" sz="1400" dirty="0">
                <a:solidFill>
                  <a:srgbClr val="444444"/>
                </a:solidFill>
                <a:latin typeface="Museo Sans 300" panose="02000000000000000000" pitchFamily="50" charset="0"/>
              </a:rPr>
              <a:t>e.g., robotic path planning</a:t>
            </a:r>
          </a:p>
          <a:p>
            <a:pPr marL="400050" indent="-285750" algn="l" fontAlgn="base">
              <a:spcAft>
                <a:spcPts val="300"/>
              </a:spcAft>
              <a:buFont typeface="Wingdings" panose="05000000000000000000" pitchFamily="2" charset="2"/>
              <a:buChar char="Ø"/>
            </a:pPr>
            <a:r>
              <a:rPr lang="en-US" sz="1400" dirty="0">
                <a:solidFill>
                  <a:srgbClr val="444444"/>
                </a:solidFill>
                <a:latin typeface="Museo Sans 300" panose="02000000000000000000" pitchFamily="50" charset="0"/>
              </a:rPr>
              <a:t>Potential for transfer learning.</a:t>
            </a:r>
          </a:p>
        </p:txBody>
      </p:sp>
      <p:sp>
        <p:nvSpPr>
          <p:cNvPr id="15" name="TextBox 14">
            <a:extLst>
              <a:ext uri="{FF2B5EF4-FFF2-40B4-BE49-F238E27FC236}">
                <a16:creationId xmlns:a16="http://schemas.microsoft.com/office/drawing/2014/main" id="{A044FF93-DEA8-4CBB-8768-71D63AC9ADD0}"/>
              </a:ext>
            </a:extLst>
          </p:cNvPr>
          <p:cNvSpPr txBox="1"/>
          <p:nvPr/>
        </p:nvSpPr>
        <p:spPr>
          <a:xfrm>
            <a:off x="6215360" y="5675974"/>
            <a:ext cx="5395935" cy="430887"/>
          </a:xfrm>
          <a:prstGeom prst="rect">
            <a:avLst/>
          </a:prstGeom>
          <a:noFill/>
        </p:spPr>
        <p:txBody>
          <a:bodyPr wrap="square">
            <a:spAutoFit/>
          </a:bodyPr>
          <a:lstStyle/>
          <a:p>
            <a:r>
              <a:rPr lang="en-US" sz="1100" b="0" dirty="0">
                <a:solidFill>
                  <a:schemeClr val="tx2">
                    <a:lumMod val="75000"/>
                  </a:schemeClr>
                </a:solidFill>
                <a:effectLst/>
                <a:latin typeface="Museo Sans 300" panose="02000000000000000000" pitchFamily="50" charset="0"/>
              </a:rPr>
              <a:t>Example tasks that MT-</a:t>
            </a:r>
            <a:r>
              <a:rPr lang="en-US" sz="1100" b="0" dirty="0" err="1">
                <a:solidFill>
                  <a:schemeClr val="tx2">
                    <a:lumMod val="75000"/>
                  </a:schemeClr>
                </a:solidFill>
                <a:effectLst/>
                <a:latin typeface="Museo Sans 300" panose="02000000000000000000" pitchFamily="50" charset="0"/>
              </a:rPr>
              <a:t>Opt</a:t>
            </a:r>
            <a:r>
              <a:rPr lang="en-US" sz="1100" b="0" dirty="0">
                <a:solidFill>
                  <a:schemeClr val="tx2">
                    <a:lumMod val="75000"/>
                  </a:schemeClr>
                </a:solidFill>
                <a:effectLst/>
                <a:latin typeface="Museo Sans 300" panose="02000000000000000000" pitchFamily="50" charset="0"/>
              </a:rPr>
              <a:t> is able to learn, such as instance and indiscriminate grasping, chasing, placing, aligning and rearranging.</a:t>
            </a:r>
            <a:endParaRPr lang="en-US" sz="1100" dirty="0">
              <a:solidFill>
                <a:schemeClr val="tx2">
                  <a:lumMod val="75000"/>
                </a:schemeClr>
              </a:solidFill>
              <a:latin typeface="Museo Sans 300" panose="02000000000000000000" pitchFamily="50" charset="0"/>
            </a:endParaRPr>
          </a:p>
        </p:txBody>
      </p:sp>
    </p:spTree>
    <p:extLst>
      <p:ext uri="{BB962C8B-B14F-4D97-AF65-F5344CB8AC3E}">
        <p14:creationId xmlns:p14="http://schemas.microsoft.com/office/powerpoint/2010/main" val="246603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solidFill>
                  <a:schemeClr val="bg1">
                    <a:lumMod val="75000"/>
                  </a:schemeClr>
                </a:solidFill>
                <a:latin typeface="Museo Sans 700" panose="02000000000000000000" pitchFamily="50" charset="0"/>
              </a:rPr>
              <a:t>[Motivation] Is Reinforcement Learning Worth It?</a:t>
            </a:r>
          </a:p>
          <a:p>
            <a:pPr marL="342900" indent="-342900">
              <a:buFont typeface="+mj-lt"/>
              <a:buAutoNum type="arabicPeriod"/>
            </a:pPr>
            <a:r>
              <a:rPr lang="en-US" dirty="0">
                <a:solidFill>
                  <a:schemeClr val="bg1">
                    <a:lumMod val="75000"/>
                  </a:schemeClr>
                </a:solidFill>
                <a:latin typeface="Museo Sans 700" panose="02000000000000000000" pitchFamily="50" charset="0"/>
              </a:rPr>
              <a:t>Example Use Cases of Reinforcement Learning</a:t>
            </a:r>
          </a:p>
          <a:p>
            <a:pPr marL="342900" indent="-342900">
              <a:buFont typeface="+mj-lt"/>
              <a:buAutoNum type="arabicPeriod"/>
            </a:pPr>
            <a:r>
              <a:rPr lang="en-US" dirty="0">
                <a:latin typeface="Museo Sans 700" panose="02000000000000000000" pitchFamily="50" charset="0"/>
              </a:rPr>
              <a:t>Key Components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Reinforcement Learning Techniques</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Q-Learning</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SARSA</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Q-Network</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Deterministic Policy Gradient (DDPG)</a:t>
            </a:r>
          </a:p>
          <a:p>
            <a:pPr marL="342900" indent="-342900">
              <a:buFont typeface="+mj-lt"/>
              <a:buAutoNum type="arabicPeriod"/>
            </a:pPr>
            <a:r>
              <a:rPr lang="en-US" dirty="0" err="1">
                <a:solidFill>
                  <a:schemeClr val="bg1">
                    <a:lumMod val="75000"/>
                  </a:schemeClr>
                </a:solidFill>
                <a:latin typeface="Museo Sans 700" panose="02000000000000000000" pitchFamily="50" charset="0"/>
              </a:rPr>
              <a:t>OpenAI</a:t>
            </a:r>
            <a:r>
              <a:rPr lang="en-US" dirty="0">
                <a:solidFill>
                  <a:schemeClr val="bg1">
                    <a:lumMod val="75000"/>
                  </a:schemeClr>
                </a:solidFill>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0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Key Components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2" name="Picture 2">
            <a:extLst>
              <a:ext uri="{FF2B5EF4-FFF2-40B4-BE49-F238E27FC236}">
                <a16:creationId xmlns:a16="http://schemas.microsoft.com/office/drawing/2014/main" id="{0BE04610-53A6-4DE3-B1DF-1F2646891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620" y="1045688"/>
            <a:ext cx="4101249" cy="15808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6709997-32B4-46D4-A7A0-EC1E9A186491}"/>
              </a:ext>
            </a:extLst>
          </p:cNvPr>
          <p:cNvGrpSpPr/>
          <p:nvPr/>
        </p:nvGrpSpPr>
        <p:grpSpPr>
          <a:xfrm>
            <a:off x="8340758" y="1206632"/>
            <a:ext cx="2597871" cy="1666591"/>
            <a:chOff x="8340758" y="1206632"/>
            <a:chExt cx="2597871" cy="1666591"/>
          </a:xfrm>
        </p:grpSpPr>
        <p:pic>
          <p:nvPicPr>
            <p:cNvPr id="2056" name="Picture 8">
              <a:extLst>
                <a:ext uri="{FF2B5EF4-FFF2-40B4-BE49-F238E27FC236}">
                  <a16:creationId xmlns:a16="http://schemas.microsoft.com/office/drawing/2014/main" id="{D84198DB-3E92-40AF-9704-5655A0ECE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746" y="1449039"/>
              <a:ext cx="2531883" cy="1424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A0499F-7A36-41D1-B449-8747A605F0EC}"/>
                </a:ext>
              </a:extLst>
            </p:cNvPr>
            <p:cNvSpPr txBox="1"/>
            <p:nvPr/>
          </p:nvSpPr>
          <p:spPr>
            <a:xfrm>
              <a:off x="8340758" y="1206632"/>
              <a:ext cx="1600118" cy="261610"/>
            </a:xfrm>
            <a:prstGeom prst="rect">
              <a:avLst/>
            </a:prstGeom>
            <a:noFill/>
          </p:spPr>
          <p:txBody>
            <a:bodyPr wrap="none" rtlCol="0">
              <a:spAutoFit/>
            </a:bodyPr>
            <a:lstStyle/>
            <a:p>
              <a:r>
                <a:rPr lang="en-US" sz="1100" dirty="0">
                  <a:solidFill>
                    <a:schemeClr val="tx1">
                      <a:lumMod val="65000"/>
                      <a:lumOff val="35000"/>
                    </a:schemeClr>
                  </a:solidFill>
                  <a:latin typeface="Museo Sans 900" panose="02000000000000000000" pitchFamily="50" charset="0"/>
                </a:rPr>
                <a:t>Environment &amp; State</a:t>
              </a:r>
            </a:p>
          </p:txBody>
        </p:sp>
      </p:grpSp>
      <p:grpSp>
        <p:nvGrpSpPr>
          <p:cNvPr id="15" name="Group 14">
            <a:extLst>
              <a:ext uri="{FF2B5EF4-FFF2-40B4-BE49-F238E27FC236}">
                <a16:creationId xmlns:a16="http://schemas.microsoft.com/office/drawing/2014/main" id="{B3068912-50D4-4119-8ED5-D2458157945D}"/>
              </a:ext>
            </a:extLst>
          </p:cNvPr>
          <p:cNvGrpSpPr/>
          <p:nvPr/>
        </p:nvGrpSpPr>
        <p:grpSpPr>
          <a:xfrm>
            <a:off x="1253372" y="906545"/>
            <a:ext cx="1676845" cy="1608831"/>
            <a:chOff x="1253372" y="906545"/>
            <a:chExt cx="1676845" cy="1608831"/>
          </a:xfrm>
        </p:grpSpPr>
        <p:pic>
          <p:nvPicPr>
            <p:cNvPr id="2060" name="Picture 12" descr="Article Stub Template | Merio Fandase Wiki | Fandom">
              <a:extLst>
                <a:ext uri="{FF2B5EF4-FFF2-40B4-BE49-F238E27FC236}">
                  <a16:creationId xmlns:a16="http://schemas.microsoft.com/office/drawing/2014/main" id="{ECA72E9A-0280-403E-B24A-F50FDB5F8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017" y="1156876"/>
              <a:ext cx="1630200" cy="13585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F1491C6-36C8-47F7-A4EC-E42836BA4CAE}"/>
                </a:ext>
              </a:extLst>
            </p:cNvPr>
            <p:cNvSpPr txBox="1"/>
            <p:nvPr/>
          </p:nvSpPr>
          <p:spPr>
            <a:xfrm>
              <a:off x="1253372" y="906545"/>
              <a:ext cx="962123" cy="261610"/>
            </a:xfrm>
            <a:prstGeom prst="rect">
              <a:avLst/>
            </a:prstGeom>
            <a:noFill/>
          </p:spPr>
          <p:txBody>
            <a:bodyPr wrap="none" rtlCol="0">
              <a:spAutoFit/>
            </a:bodyPr>
            <a:lstStyle/>
            <a:p>
              <a:r>
                <a:rPr lang="en-US" sz="1100" dirty="0">
                  <a:solidFill>
                    <a:schemeClr val="tx1">
                      <a:lumMod val="65000"/>
                      <a:lumOff val="35000"/>
                    </a:schemeClr>
                  </a:solidFill>
                  <a:latin typeface="Museo Sans 900" panose="02000000000000000000" pitchFamily="50" charset="0"/>
                </a:rPr>
                <a:t>-</a:t>
              </a:r>
              <a:r>
                <a:rPr lang="en-US" sz="1100" dirty="0" err="1">
                  <a:solidFill>
                    <a:schemeClr val="tx1">
                      <a:lumMod val="65000"/>
                      <a:lumOff val="35000"/>
                    </a:schemeClr>
                  </a:solidFill>
                  <a:latin typeface="Museo Sans 900" panose="02000000000000000000" pitchFamily="50" charset="0"/>
                </a:rPr>
                <a:t>ve</a:t>
              </a:r>
              <a:r>
                <a:rPr lang="en-US" sz="1100" dirty="0">
                  <a:solidFill>
                    <a:schemeClr val="tx1">
                      <a:lumMod val="65000"/>
                      <a:lumOff val="35000"/>
                    </a:schemeClr>
                  </a:solidFill>
                  <a:latin typeface="Museo Sans 900" panose="02000000000000000000" pitchFamily="50" charset="0"/>
                </a:rPr>
                <a:t> Reward</a:t>
              </a:r>
            </a:p>
          </p:txBody>
        </p:sp>
      </p:grpSp>
      <p:grpSp>
        <p:nvGrpSpPr>
          <p:cNvPr id="16" name="Group 15">
            <a:extLst>
              <a:ext uri="{FF2B5EF4-FFF2-40B4-BE49-F238E27FC236}">
                <a16:creationId xmlns:a16="http://schemas.microsoft.com/office/drawing/2014/main" id="{84FCBE7E-C274-4279-808D-B822EB24F6D2}"/>
              </a:ext>
            </a:extLst>
          </p:cNvPr>
          <p:cNvGrpSpPr/>
          <p:nvPr/>
        </p:nvGrpSpPr>
        <p:grpSpPr>
          <a:xfrm>
            <a:off x="2998901" y="1228627"/>
            <a:ext cx="987771" cy="958059"/>
            <a:chOff x="2998901" y="1228627"/>
            <a:chExt cx="987771" cy="958059"/>
          </a:xfrm>
        </p:grpSpPr>
        <p:pic>
          <p:nvPicPr>
            <p:cNvPr id="2058" name="Picture 10" descr="Coin Block | MarioWiki | Fandom">
              <a:extLst>
                <a:ext uri="{FF2B5EF4-FFF2-40B4-BE49-F238E27FC236}">
                  <a16:creationId xmlns:a16="http://schemas.microsoft.com/office/drawing/2014/main" id="{E8948983-4116-4C58-A609-CD1C28F388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245" y="1485567"/>
              <a:ext cx="701119" cy="7011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48159A7-2D83-47BE-A9BF-C1F8131DF66C}"/>
                </a:ext>
              </a:extLst>
            </p:cNvPr>
            <p:cNvSpPr txBox="1"/>
            <p:nvPr/>
          </p:nvSpPr>
          <p:spPr>
            <a:xfrm>
              <a:off x="2998901" y="1228627"/>
              <a:ext cx="987771" cy="261610"/>
            </a:xfrm>
            <a:prstGeom prst="rect">
              <a:avLst/>
            </a:prstGeom>
            <a:noFill/>
          </p:spPr>
          <p:txBody>
            <a:bodyPr wrap="none" rtlCol="0">
              <a:spAutoFit/>
            </a:bodyPr>
            <a:lstStyle/>
            <a:p>
              <a:r>
                <a:rPr lang="en-US" sz="1100" dirty="0">
                  <a:solidFill>
                    <a:schemeClr val="tx1">
                      <a:lumMod val="65000"/>
                      <a:lumOff val="35000"/>
                    </a:schemeClr>
                  </a:solidFill>
                  <a:latin typeface="Museo Sans 900" panose="02000000000000000000" pitchFamily="50" charset="0"/>
                </a:rPr>
                <a:t>+</a:t>
              </a:r>
              <a:r>
                <a:rPr lang="en-US" sz="1100" dirty="0" err="1">
                  <a:solidFill>
                    <a:schemeClr val="tx1">
                      <a:lumMod val="65000"/>
                      <a:lumOff val="35000"/>
                    </a:schemeClr>
                  </a:solidFill>
                  <a:latin typeface="Museo Sans 900" panose="02000000000000000000" pitchFamily="50" charset="0"/>
                </a:rPr>
                <a:t>ve</a:t>
              </a:r>
              <a:r>
                <a:rPr lang="en-US" sz="1100" dirty="0">
                  <a:solidFill>
                    <a:schemeClr val="tx1">
                      <a:lumMod val="65000"/>
                      <a:lumOff val="35000"/>
                    </a:schemeClr>
                  </a:solidFill>
                  <a:latin typeface="Museo Sans 900" panose="02000000000000000000" pitchFamily="50" charset="0"/>
                </a:rPr>
                <a:t> Reward</a:t>
              </a:r>
            </a:p>
          </p:txBody>
        </p:sp>
      </p:grpSp>
      <p:grpSp>
        <p:nvGrpSpPr>
          <p:cNvPr id="10" name="Group 9">
            <a:extLst>
              <a:ext uri="{FF2B5EF4-FFF2-40B4-BE49-F238E27FC236}">
                <a16:creationId xmlns:a16="http://schemas.microsoft.com/office/drawing/2014/main" id="{45DFEC9A-B167-41C6-B7D7-71ED3D0B582B}"/>
              </a:ext>
            </a:extLst>
          </p:cNvPr>
          <p:cNvGrpSpPr/>
          <p:nvPr/>
        </p:nvGrpSpPr>
        <p:grpSpPr>
          <a:xfrm>
            <a:off x="6483482" y="557754"/>
            <a:ext cx="1052071" cy="771132"/>
            <a:chOff x="6483482" y="557754"/>
            <a:chExt cx="1052071" cy="771132"/>
          </a:xfrm>
        </p:grpSpPr>
        <p:pic>
          <p:nvPicPr>
            <p:cNvPr id="2054" name="Picture 6" descr="Author Comments - Super Mario 64 Bit - 400x346 PNG Download - PNGkit">
              <a:extLst>
                <a:ext uri="{FF2B5EF4-FFF2-40B4-BE49-F238E27FC236}">
                  <a16:creationId xmlns:a16="http://schemas.microsoft.com/office/drawing/2014/main" id="{1C20B23E-6EA9-4034-A449-AE4AA9ACFE3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40000" y1="38732" x2="36220" y2="31221"/>
                          <a14:foregroundMark x1="31585" y1="84038" x2="38415" y2="79577"/>
                        </a14:backgroundRemoval>
                      </a14:imgEffect>
                    </a14:imgLayer>
                  </a14:imgProps>
                </a:ext>
                <a:ext uri="{28A0092B-C50C-407E-A947-70E740481C1C}">
                  <a14:useLocalDpi xmlns:a14="http://schemas.microsoft.com/office/drawing/2010/main" val="0"/>
                </a:ext>
              </a:extLst>
            </a:blip>
            <a:srcRect/>
            <a:stretch>
              <a:fillRect/>
            </a:stretch>
          </p:blipFill>
          <p:spPr bwMode="auto">
            <a:xfrm>
              <a:off x="6483482" y="782322"/>
              <a:ext cx="1052071" cy="546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FF95C9D-3867-4E1E-90B1-E94764BC747F}"/>
                </a:ext>
              </a:extLst>
            </p:cNvPr>
            <p:cNvSpPr txBox="1"/>
            <p:nvPr/>
          </p:nvSpPr>
          <p:spPr>
            <a:xfrm>
              <a:off x="6730346" y="557754"/>
              <a:ext cx="595035" cy="261610"/>
            </a:xfrm>
            <a:prstGeom prst="rect">
              <a:avLst/>
            </a:prstGeom>
            <a:noFill/>
          </p:spPr>
          <p:txBody>
            <a:bodyPr wrap="none" rtlCol="0">
              <a:spAutoFit/>
            </a:bodyPr>
            <a:lstStyle/>
            <a:p>
              <a:r>
                <a:rPr lang="en-US" sz="1100" dirty="0">
                  <a:solidFill>
                    <a:schemeClr val="tx1">
                      <a:lumMod val="65000"/>
                      <a:lumOff val="35000"/>
                    </a:schemeClr>
                  </a:solidFill>
                  <a:latin typeface="Museo Sans 900" panose="02000000000000000000" pitchFamily="50" charset="0"/>
                </a:rPr>
                <a:t>Agent</a:t>
              </a:r>
            </a:p>
          </p:txBody>
        </p:sp>
      </p:grpSp>
      <p:sp>
        <p:nvSpPr>
          <p:cNvPr id="9" name="TextBox 8">
            <a:extLst>
              <a:ext uri="{FF2B5EF4-FFF2-40B4-BE49-F238E27FC236}">
                <a16:creationId xmlns:a16="http://schemas.microsoft.com/office/drawing/2014/main" id="{3B0F3372-BF00-4A38-8D62-03C377D64715}"/>
              </a:ext>
            </a:extLst>
          </p:cNvPr>
          <p:cNvSpPr txBox="1"/>
          <p:nvPr/>
        </p:nvSpPr>
        <p:spPr>
          <a:xfrm>
            <a:off x="279221" y="2985754"/>
            <a:ext cx="11633558" cy="523220"/>
          </a:xfrm>
          <a:prstGeom prst="rect">
            <a:avLst/>
          </a:prstGeom>
          <a:noFill/>
        </p:spPr>
        <p:txBody>
          <a:bodyPr wrap="square" rtlCol="0">
            <a:spAutoFit/>
          </a:bodyPr>
          <a:lstStyle/>
          <a:p>
            <a:r>
              <a:rPr lang="en-US" sz="1400" dirty="0">
                <a:latin typeface="Museo Sans 300" panose="02000000000000000000" pitchFamily="50" charset="0"/>
              </a:rPr>
              <a:t>The loop is repeated until the environment sends a </a:t>
            </a:r>
            <a:r>
              <a:rPr lang="en-US" sz="1400" dirty="0">
                <a:solidFill>
                  <a:schemeClr val="tx2">
                    <a:lumMod val="75000"/>
                  </a:schemeClr>
                </a:solidFill>
                <a:latin typeface="Museo Sans 700" panose="02000000000000000000" pitchFamily="50" charset="0"/>
              </a:rPr>
              <a:t>terminal state</a:t>
            </a:r>
            <a:r>
              <a:rPr lang="en-US" sz="1400" dirty="0">
                <a:latin typeface="Museo Sans 300" panose="02000000000000000000" pitchFamily="50" charset="0"/>
              </a:rPr>
              <a:t>, which ends the </a:t>
            </a:r>
            <a:r>
              <a:rPr lang="en-US" sz="1400" dirty="0">
                <a:solidFill>
                  <a:schemeClr val="tx2">
                    <a:lumMod val="75000"/>
                  </a:schemeClr>
                </a:solidFill>
                <a:latin typeface="Museo Sans 700" panose="02000000000000000000" pitchFamily="50" charset="0"/>
              </a:rPr>
              <a:t>episode</a:t>
            </a:r>
            <a:r>
              <a:rPr lang="en-US" sz="1400" dirty="0">
                <a:latin typeface="Museo Sans 300" panose="02000000000000000000" pitchFamily="50" charset="0"/>
              </a:rPr>
              <a:t>.</a:t>
            </a:r>
          </a:p>
          <a:p>
            <a:pPr marL="285750" indent="-285750">
              <a:buFont typeface="Wingdings" panose="05000000000000000000" pitchFamily="2" charset="2"/>
              <a:buChar char="Ø"/>
            </a:pPr>
            <a:r>
              <a:rPr lang="en-US" sz="1400" dirty="0">
                <a:latin typeface="Museo Sans 300" panose="02000000000000000000" pitchFamily="50" charset="0"/>
              </a:rPr>
              <a:t>An episode is a “cycle” of a game, like a “run” of Super Mario until the character “dies” or reaches the end of a map (“reaches the flag”).</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9124DD-7D55-49BF-9C6D-186040A98386}"/>
                  </a:ext>
                </a:extLst>
              </p:cNvPr>
              <p:cNvSpPr txBox="1"/>
              <p:nvPr/>
            </p:nvSpPr>
            <p:spPr>
              <a:xfrm>
                <a:off x="279221" y="3663558"/>
                <a:ext cx="11633558" cy="2677656"/>
              </a:xfrm>
              <a:prstGeom prst="rect">
                <a:avLst/>
              </a:prstGeom>
              <a:noFill/>
            </p:spPr>
            <p:txBody>
              <a:bodyPr wrap="square" rtlCol="0">
                <a:spAutoFit/>
              </a:bodyPr>
              <a:lstStyle/>
              <a:p>
                <a:r>
                  <a:rPr lang="en-US" sz="1400" u="sng" dirty="0">
                    <a:latin typeface="Museo Sans 300" panose="02000000000000000000" pitchFamily="50" charset="0"/>
                  </a:rPr>
                  <a:t>Terminologies:</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Action (A) </a:t>
                </a:r>
                <a:r>
                  <a:rPr lang="en-US" sz="1400" dirty="0">
                    <a:latin typeface="Museo Sans 700" panose="02000000000000000000" pitchFamily="50" charset="0"/>
                  </a:rPr>
                  <a:t>: </a:t>
                </a:r>
                <a:r>
                  <a:rPr lang="en-US" sz="1400" dirty="0">
                    <a:latin typeface="Museo Sans 300" panose="02000000000000000000" pitchFamily="50" charset="0"/>
                  </a:rPr>
                  <a:t>All the </a:t>
                </a:r>
                <a:r>
                  <a:rPr lang="en-US" sz="1400" dirty="0">
                    <a:latin typeface="Museo Sans 700" panose="02000000000000000000" pitchFamily="50" charset="0"/>
                  </a:rPr>
                  <a:t>possible moves </a:t>
                </a:r>
                <a:r>
                  <a:rPr lang="en-US" sz="1400" dirty="0">
                    <a:latin typeface="Museo Sans 300" panose="02000000000000000000" pitchFamily="50" charset="0"/>
                  </a:rPr>
                  <a:t>that the agent can take.</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State (S) : </a:t>
                </a:r>
                <a:r>
                  <a:rPr lang="en-US" sz="1400" dirty="0">
                    <a:latin typeface="Museo Sans 300" panose="02000000000000000000" pitchFamily="50" charset="0"/>
                  </a:rPr>
                  <a:t>Current situation returned by the environment.</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Reward (R) : </a:t>
                </a:r>
                <a:r>
                  <a:rPr lang="en-US" sz="1400" dirty="0">
                    <a:latin typeface="Museo Sans 300" panose="02000000000000000000" pitchFamily="50" charset="0"/>
                  </a:rPr>
                  <a:t>An immediate return send back from the environment to </a:t>
                </a:r>
                <a:r>
                  <a:rPr lang="en-US" sz="1400" dirty="0">
                    <a:latin typeface="Museo Sans 700" panose="02000000000000000000" pitchFamily="50" charset="0"/>
                  </a:rPr>
                  <a:t>evaluate the last action</a:t>
                </a:r>
                <a:r>
                  <a:rPr lang="en-US" sz="1400" dirty="0">
                    <a:latin typeface="Museo Sans 300" panose="02000000000000000000" pitchFamily="50" charset="0"/>
                  </a:rPr>
                  <a:t>.</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Policy (</a:t>
                </a:r>
                <a14:m>
                  <m:oMath xmlns:m="http://schemas.openxmlformats.org/officeDocument/2006/math">
                    <m:r>
                      <a:rPr lang="en-US" sz="1400" b="0" i="1" smtClean="0">
                        <a:solidFill>
                          <a:schemeClr val="tx2">
                            <a:lumMod val="75000"/>
                          </a:schemeClr>
                        </a:solidFill>
                        <a:latin typeface="Cambria Math" panose="02040503050406030204" pitchFamily="18" charset="0"/>
                      </a:rPr>
                      <m:t>𝜋</m:t>
                    </m:r>
                  </m:oMath>
                </a14:m>
                <a:r>
                  <a:rPr lang="en-US" sz="1400" dirty="0">
                    <a:solidFill>
                      <a:schemeClr val="tx2">
                        <a:lumMod val="75000"/>
                      </a:schemeClr>
                    </a:solidFill>
                    <a:latin typeface="Museo Sans 700" panose="02000000000000000000" pitchFamily="50" charset="0"/>
                  </a:rPr>
                  <a:t>) : </a:t>
                </a:r>
                <a:r>
                  <a:rPr lang="en-US" sz="1400" dirty="0">
                    <a:latin typeface="Museo Sans 300" panose="02000000000000000000" pitchFamily="50" charset="0"/>
                  </a:rPr>
                  <a:t>The </a:t>
                </a:r>
                <a:r>
                  <a:rPr lang="en-US" sz="1400" dirty="0">
                    <a:latin typeface="Museo Sans 700" panose="02000000000000000000" pitchFamily="50" charset="0"/>
                  </a:rPr>
                  <a:t>strategy</a:t>
                </a:r>
                <a:r>
                  <a:rPr lang="en-US" sz="1400" dirty="0">
                    <a:latin typeface="Museo Sans 300" panose="02000000000000000000" pitchFamily="50" charset="0"/>
                  </a:rPr>
                  <a:t> that the agent employs to determine next action based on the current state.</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Value (V) : </a:t>
                </a:r>
              </a:p>
              <a:p>
                <a:pPr marL="914400" lvl="1" indent="-339725">
                  <a:buFont typeface="Wingdings" panose="05000000000000000000" pitchFamily="2" charset="2"/>
                  <a:buChar char="ü"/>
                </a:pPr>
                <a:r>
                  <a:rPr lang="en-US" sz="1400" dirty="0">
                    <a:latin typeface="Museo Sans 300" panose="02000000000000000000" pitchFamily="50" charset="0"/>
                  </a:rPr>
                  <a:t>The expected </a:t>
                </a:r>
                <a:r>
                  <a:rPr lang="en-US" sz="1400" dirty="0">
                    <a:latin typeface="Museo Sans 700" panose="02000000000000000000" pitchFamily="50" charset="0"/>
                  </a:rPr>
                  <a:t>long-term return with discount</a:t>
                </a:r>
                <a:r>
                  <a:rPr lang="en-US" sz="1400" dirty="0">
                    <a:latin typeface="Museo Sans 300" panose="02000000000000000000" pitchFamily="50" charset="0"/>
                  </a:rPr>
                  <a:t>, as opposed to the short-term reward R. </a:t>
                </a:r>
              </a:p>
              <a:p>
                <a:pPr marL="914400" lvl="1" indent="-339725">
                  <a:buFont typeface="Wingdings" panose="05000000000000000000" pitchFamily="2" charset="2"/>
                  <a:buChar char="ü"/>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𝜋</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r>
                      <a:rPr lang="en-US" sz="1400" b="0" i="1" smtClean="0">
                        <a:latin typeface="Cambria Math" panose="02040503050406030204" pitchFamily="18" charset="0"/>
                      </a:rPr>
                      <m:t>)</m:t>
                    </m:r>
                  </m:oMath>
                </a14:m>
                <a:r>
                  <a:rPr lang="en-US" sz="1400" dirty="0">
                    <a:latin typeface="Museo Sans 300" panose="02000000000000000000" pitchFamily="50" charset="0"/>
                  </a:rPr>
                  <a:t> is defined as the expected long-term return of the current state under policy </a:t>
                </a:r>
                <a14:m>
                  <m:oMath xmlns:m="http://schemas.openxmlformats.org/officeDocument/2006/math">
                    <m:r>
                      <a:rPr lang="en-US" sz="1400" b="0" i="1" smtClean="0">
                        <a:latin typeface="Cambria Math" panose="02040503050406030204" pitchFamily="18" charset="0"/>
                      </a:rPr>
                      <m:t>𝜋</m:t>
                    </m:r>
                  </m:oMath>
                </a14:m>
                <a:r>
                  <a:rPr lang="en-US" sz="1400" dirty="0">
                    <a:latin typeface="Museo Sans 300" panose="02000000000000000000" pitchFamily="50" charset="0"/>
                  </a:rPr>
                  <a:t>.</a:t>
                </a:r>
              </a:p>
              <a:p>
                <a:pPr marL="395288" indent="-282575">
                  <a:buFont typeface="Wingdings" panose="05000000000000000000" pitchFamily="2" charset="2"/>
                  <a:buChar char="ü"/>
                </a:pPr>
                <a:r>
                  <a:rPr lang="en-US" sz="1400" dirty="0">
                    <a:solidFill>
                      <a:schemeClr val="tx2">
                        <a:lumMod val="75000"/>
                      </a:schemeClr>
                    </a:solidFill>
                    <a:latin typeface="Museo Sans 700" panose="02000000000000000000" pitchFamily="50" charset="0"/>
                  </a:rPr>
                  <a:t>Q-Value or Action-Value (Q) : </a:t>
                </a:r>
              </a:p>
              <a:p>
                <a:pPr marL="914400" lvl="1" indent="-339725">
                  <a:buFont typeface="Wingdings" panose="05000000000000000000" pitchFamily="2" charset="2"/>
                  <a:buChar char="ü"/>
                  <a:tabLst>
                    <a:tab pos="574675" algn="l"/>
                  </a:tabLst>
                </a:pPr>
                <a:r>
                  <a:rPr lang="en-US" sz="1400" dirty="0">
                    <a:latin typeface="Museo Sans 300" panose="02000000000000000000" pitchFamily="50" charset="0"/>
                  </a:rPr>
                  <a:t>Q stands for </a:t>
                </a:r>
                <a:r>
                  <a:rPr lang="en-US" sz="1400" dirty="0">
                    <a:latin typeface="Museo Sans 700" panose="02000000000000000000" pitchFamily="50" charset="0"/>
                  </a:rPr>
                  <a:t>Quality</a:t>
                </a:r>
                <a:r>
                  <a:rPr lang="en-US" sz="1400" dirty="0">
                    <a:latin typeface="Museo Sans 300" panose="02000000000000000000" pitchFamily="50" charset="0"/>
                  </a:rPr>
                  <a:t>, which means the quality of the action that maximizes the reward that the algorithm gets..</a:t>
                </a:r>
              </a:p>
              <a:p>
                <a:pPr marL="914400" lvl="1" indent="-339725">
                  <a:buFont typeface="Wingdings" panose="05000000000000000000" pitchFamily="2" charset="2"/>
                  <a:buChar char="ü"/>
                  <a:tabLst>
                    <a:tab pos="574675" algn="l"/>
                  </a:tabLst>
                </a:pPr>
                <a:r>
                  <a:rPr lang="en-US" sz="1400" dirty="0">
                    <a:latin typeface="Museo Sans 300" panose="02000000000000000000" pitchFamily="50" charset="0"/>
                  </a:rPr>
                  <a:t>Q-value is similar to Value, except that it takes an extra parameter, the current action </a:t>
                </a:r>
                <a14:m>
                  <m:oMath xmlns:m="http://schemas.openxmlformats.org/officeDocument/2006/math">
                    <m:r>
                      <a:rPr lang="en-US" sz="1400" b="0" i="1" smtClean="0">
                        <a:latin typeface="Cambria Math" panose="02040503050406030204" pitchFamily="18" charset="0"/>
                      </a:rPr>
                      <m:t>𝑎</m:t>
                    </m:r>
                  </m:oMath>
                </a14:m>
                <a:r>
                  <a:rPr lang="en-US" sz="1400" dirty="0">
                    <a:latin typeface="Museo Sans 300" panose="02000000000000000000" pitchFamily="50" charset="0"/>
                  </a:rPr>
                  <a:t>. </a:t>
                </a:r>
              </a:p>
              <a:p>
                <a:pPr marL="914400" lvl="1" indent="-339725">
                  <a:buFont typeface="Wingdings" panose="05000000000000000000" pitchFamily="2" charset="2"/>
                  <a:buChar char="ü"/>
                  <a:tabLst>
                    <a:tab pos="574675" algn="l"/>
                  </a:tabLst>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𝜋</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oMath>
                </a14:m>
                <a:r>
                  <a:rPr lang="en-US" sz="1400" dirty="0">
                    <a:latin typeface="Museo Sans 300" panose="02000000000000000000" pitchFamily="50" charset="0"/>
                  </a:rPr>
                  <a:t> refers to the </a:t>
                </a:r>
                <a:r>
                  <a:rPr lang="en-US" sz="1400" dirty="0">
                    <a:latin typeface="Museo Sans 700" panose="02000000000000000000" pitchFamily="50" charset="0"/>
                  </a:rPr>
                  <a:t>long-term return of the current state </a:t>
                </a:r>
                <a14:m>
                  <m:oMath xmlns:m="http://schemas.openxmlformats.org/officeDocument/2006/math">
                    <m:r>
                      <a:rPr lang="en-US" sz="1400" b="0" i="1" smtClean="0">
                        <a:latin typeface="Cambria Math" panose="02040503050406030204" pitchFamily="18" charset="0"/>
                      </a:rPr>
                      <m:t>𝑠</m:t>
                    </m:r>
                  </m:oMath>
                </a14:m>
                <a:r>
                  <a:rPr lang="en-US" sz="1400" dirty="0">
                    <a:latin typeface="Museo Sans 700" panose="02000000000000000000" pitchFamily="50" charset="0"/>
                  </a:rPr>
                  <a:t>, taking action </a:t>
                </a:r>
                <a14:m>
                  <m:oMath xmlns:m="http://schemas.openxmlformats.org/officeDocument/2006/math">
                    <m:r>
                      <a:rPr lang="en-US" sz="1400" b="0" i="1" smtClean="0">
                        <a:latin typeface="Cambria Math" panose="02040503050406030204" pitchFamily="18" charset="0"/>
                      </a:rPr>
                      <m:t>𝑎</m:t>
                    </m:r>
                  </m:oMath>
                </a14:m>
                <a:r>
                  <a:rPr lang="en-US" sz="1400" dirty="0">
                    <a:latin typeface="Museo Sans 700" panose="02000000000000000000" pitchFamily="50" charset="0"/>
                  </a:rPr>
                  <a:t> under policy </a:t>
                </a:r>
                <a14:m>
                  <m:oMath xmlns:m="http://schemas.openxmlformats.org/officeDocument/2006/math">
                    <m:r>
                      <a:rPr lang="en-US" sz="1400" b="0" i="1" smtClean="0">
                        <a:latin typeface="Cambria Math" panose="02040503050406030204" pitchFamily="18" charset="0"/>
                      </a:rPr>
                      <m:t>𝜋</m:t>
                    </m:r>
                  </m:oMath>
                </a14:m>
                <a:r>
                  <a:rPr lang="en-US" sz="1400" dirty="0">
                    <a:latin typeface="Museo Sans 300" panose="02000000000000000000" pitchFamily="50" charset="0"/>
                  </a:rPr>
                  <a:t>.</a:t>
                </a:r>
              </a:p>
            </p:txBody>
          </p:sp>
        </mc:Choice>
        <mc:Fallback xmlns="">
          <p:sp>
            <p:nvSpPr>
              <p:cNvPr id="23" name="TextBox 22">
                <a:extLst>
                  <a:ext uri="{FF2B5EF4-FFF2-40B4-BE49-F238E27FC236}">
                    <a16:creationId xmlns:a16="http://schemas.microsoft.com/office/drawing/2014/main" id="{719124DD-7D55-49BF-9C6D-186040A98386}"/>
                  </a:ext>
                </a:extLst>
              </p:cNvPr>
              <p:cNvSpPr txBox="1">
                <a:spLocks noRot="1" noChangeAspect="1" noMove="1" noResize="1" noEditPoints="1" noAdjustHandles="1" noChangeArrowheads="1" noChangeShapeType="1" noTextEdit="1"/>
              </p:cNvSpPr>
              <p:nvPr/>
            </p:nvSpPr>
            <p:spPr>
              <a:xfrm>
                <a:off x="279221" y="3663558"/>
                <a:ext cx="11633558" cy="2677656"/>
              </a:xfrm>
              <a:prstGeom prst="rect">
                <a:avLst/>
              </a:prstGeom>
              <a:blipFill>
                <a:blip r:embed="rId10"/>
                <a:stretch>
                  <a:fillRect l="-157" t="-456" b="-1367"/>
                </a:stretch>
              </a:blipFill>
            </p:spPr>
            <p:txBody>
              <a:bodyPr/>
              <a:lstStyle/>
              <a:p>
                <a:r>
                  <a:rPr lang="en-US">
                    <a:noFill/>
                  </a:rPr>
                  <a:t> </a:t>
                </a:r>
              </a:p>
            </p:txBody>
          </p:sp>
        </mc:Fallback>
      </mc:AlternateContent>
    </p:spTree>
    <p:extLst>
      <p:ext uri="{BB962C8B-B14F-4D97-AF65-F5344CB8AC3E}">
        <p14:creationId xmlns:p14="http://schemas.microsoft.com/office/powerpoint/2010/main" val="93812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xEl>
                                              <p:pRg st="1" end="1"/>
                                            </p:txEl>
                                          </p:spTgt>
                                        </p:tgtEl>
                                        <p:attrNameLst>
                                          <p:attrName>style.visibility</p:attrName>
                                        </p:attrNameLst>
                                      </p:cBhvr>
                                      <p:to>
                                        <p:strVal val="visible"/>
                                      </p:to>
                                    </p:set>
                                    <p:animEffect transition="in" filter="fade">
                                      <p:cBhvr>
                                        <p:cTn id="50" dur="500"/>
                                        <p:tgtEl>
                                          <p:spTgt spid="2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xEl>
                                              <p:pRg st="2" end="2"/>
                                            </p:txEl>
                                          </p:spTgt>
                                        </p:tgtEl>
                                        <p:attrNameLst>
                                          <p:attrName>style.visibility</p:attrName>
                                        </p:attrNameLst>
                                      </p:cBhvr>
                                      <p:to>
                                        <p:strVal val="visible"/>
                                      </p:to>
                                    </p:set>
                                    <p:animEffect transition="in" filter="fade">
                                      <p:cBhvr>
                                        <p:cTn id="55" dur="500"/>
                                        <p:tgtEl>
                                          <p:spTgt spid="23">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xEl>
                                              <p:pRg st="3" end="3"/>
                                            </p:txEl>
                                          </p:spTgt>
                                        </p:tgtEl>
                                        <p:attrNameLst>
                                          <p:attrName>style.visibility</p:attrName>
                                        </p:attrNameLst>
                                      </p:cBhvr>
                                      <p:to>
                                        <p:strVal val="visible"/>
                                      </p:to>
                                    </p:set>
                                    <p:animEffect transition="in" filter="fade">
                                      <p:cBhvr>
                                        <p:cTn id="60" dur="500"/>
                                        <p:tgtEl>
                                          <p:spTgt spid="23">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xEl>
                                              <p:pRg st="4" end="4"/>
                                            </p:txEl>
                                          </p:spTgt>
                                        </p:tgtEl>
                                        <p:attrNameLst>
                                          <p:attrName>style.visibility</p:attrName>
                                        </p:attrNameLst>
                                      </p:cBhvr>
                                      <p:to>
                                        <p:strVal val="visible"/>
                                      </p:to>
                                    </p:set>
                                    <p:animEffect transition="in" filter="fade">
                                      <p:cBhvr>
                                        <p:cTn id="65" dur="500"/>
                                        <p:tgtEl>
                                          <p:spTgt spid="23">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xEl>
                                              <p:pRg st="5" end="5"/>
                                            </p:txEl>
                                          </p:spTgt>
                                        </p:tgtEl>
                                        <p:attrNameLst>
                                          <p:attrName>style.visibility</p:attrName>
                                        </p:attrNameLst>
                                      </p:cBhvr>
                                      <p:to>
                                        <p:strVal val="visible"/>
                                      </p:to>
                                    </p:set>
                                    <p:animEffect transition="in" filter="fade">
                                      <p:cBhvr>
                                        <p:cTn id="70" dur="500"/>
                                        <p:tgtEl>
                                          <p:spTgt spid="23">
                                            <p:txEl>
                                              <p:pRg st="5" end="5"/>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xEl>
                                              <p:pRg st="6" end="6"/>
                                            </p:txEl>
                                          </p:spTgt>
                                        </p:tgtEl>
                                        <p:attrNameLst>
                                          <p:attrName>style.visibility</p:attrName>
                                        </p:attrNameLst>
                                      </p:cBhvr>
                                      <p:to>
                                        <p:strVal val="visible"/>
                                      </p:to>
                                    </p:set>
                                    <p:animEffect transition="in" filter="fade">
                                      <p:cBhvr>
                                        <p:cTn id="73" dur="500"/>
                                        <p:tgtEl>
                                          <p:spTgt spid="23">
                                            <p:txEl>
                                              <p:pRg st="6" end="6"/>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xEl>
                                              <p:pRg st="7" end="7"/>
                                            </p:txEl>
                                          </p:spTgt>
                                        </p:tgtEl>
                                        <p:attrNameLst>
                                          <p:attrName>style.visibility</p:attrName>
                                        </p:attrNameLst>
                                      </p:cBhvr>
                                      <p:to>
                                        <p:strVal val="visible"/>
                                      </p:to>
                                    </p:set>
                                    <p:animEffect transition="in" filter="fade">
                                      <p:cBhvr>
                                        <p:cTn id="76" dur="500"/>
                                        <p:tgtEl>
                                          <p:spTgt spid="23">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3">
                                            <p:txEl>
                                              <p:pRg st="8" end="8"/>
                                            </p:txEl>
                                          </p:spTgt>
                                        </p:tgtEl>
                                        <p:attrNameLst>
                                          <p:attrName>style.visibility</p:attrName>
                                        </p:attrNameLst>
                                      </p:cBhvr>
                                      <p:to>
                                        <p:strVal val="visible"/>
                                      </p:to>
                                    </p:set>
                                    <p:animEffect transition="in" filter="fade">
                                      <p:cBhvr>
                                        <p:cTn id="81" dur="500"/>
                                        <p:tgtEl>
                                          <p:spTgt spid="23">
                                            <p:txEl>
                                              <p:pRg st="8" end="8"/>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3">
                                            <p:txEl>
                                              <p:pRg st="9" end="9"/>
                                            </p:txEl>
                                          </p:spTgt>
                                        </p:tgtEl>
                                        <p:attrNameLst>
                                          <p:attrName>style.visibility</p:attrName>
                                        </p:attrNameLst>
                                      </p:cBhvr>
                                      <p:to>
                                        <p:strVal val="visible"/>
                                      </p:to>
                                    </p:set>
                                    <p:animEffect transition="in" filter="fade">
                                      <p:cBhvr>
                                        <p:cTn id="84" dur="500"/>
                                        <p:tgtEl>
                                          <p:spTgt spid="23">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3">
                                            <p:txEl>
                                              <p:pRg st="10" end="10"/>
                                            </p:txEl>
                                          </p:spTgt>
                                        </p:tgtEl>
                                        <p:attrNameLst>
                                          <p:attrName>style.visibility</p:attrName>
                                        </p:attrNameLst>
                                      </p:cBhvr>
                                      <p:to>
                                        <p:strVal val="visible"/>
                                      </p:to>
                                    </p:set>
                                    <p:animEffect transition="in" filter="fade">
                                      <p:cBhvr>
                                        <p:cTn id="87" dur="500"/>
                                        <p:tgtEl>
                                          <p:spTgt spid="23">
                                            <p:txEl>
                                              <p:pRg st="10" end="1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3">
                                            <p:txEl>
                                              <p:pRg st="11" end="11"/>
                                            </p:txEl>
                                          </p:spTgt>
                                        </p:tgtEl>
                                        <p:attrNameLst>
                                          <p:attrName>style.visibility</p:attrName>
                                        </p:attrNameLst>
                                      </p:cBhvr>
                                      <p:to>
                                        <p:strVal val="visible"/>
                                      </p:to>
                                    </p:set>
                                    <p:animEffect transition="in" filter="fade">
                                      <p:cBhvr>
                                        <p:cTn id="90" dur="500"/>
                                        <p:tgtEl>
                                          <p:spTgt spid="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solidFill>
                  <a:schemeClr val="bg1">
                    <a:lumMod val="75000"/>
                  </a:schemeClr>
                </a:solidFill>
                <a:latin typeface="Museo Sans 700" panose="02000000000000000000" pitchFamily="50" charset="0"/>
              </a:rPr>
              <a:t>[Motivation] Is Reinforcement Learning Worth It?</a:t>
            </a:r>
          </a:p>
          <a:p>
            <a:pPr marL="342900" indent="-342900">
              <a:buFont typeface="+mj-lt"/>
              <a:buAutoNum type="arabicPeriod"/>
            </a:pPr>
            <a:r>
              <a:rPr lang="en-US" dirty="0">
                <a:solidFill>
                  <a:schemeClr val="bg1">
                    <a:lumMod val="75000"/>
                  </a:schemeClr>
                </a:solidFill>
                <a:latin typeface="Museo Sans 700" panose="02000000000000000000" pitchFamily="50" charset="0"/>
              </a:rPr>
              <a:t>Example Use Cases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Key Components of Reinforcement Learning</a:t>
            </a:r>
          </a:p>
          <a:p>
            <a:pPr marL="342900" indent="-342900">
              <a:buFont typeface="+mj-lt"/>
              <a:buAutoNum type="arabicPeriod"/>
            </a:pPr>
            <a:r>
              <a:rPr lang="en-US" dirty="0">
                <a:latin typeface="Museo Sans 700" panose="02000000000000000000" pitchFamily="50" charset="0"/>
              </a:rPr>
              <a:t>Reinforcement Learning Techniques</a:t>
            </a:r>
          </a:p>
          <a:p>
            <a:pPr marL="1028700" lvl="1" indent="-342900">
              <a:buFont typeface="+mj-lt"/>
              <a:buAutoNum type="arabicPeriod"/>
            </a:pPr>
            <a:r>
              <a:rPr lang="en-US" dirty="0">
                <a:latin typeface="Museo Sans 700" panose="02000000000000000000" pitchFamily="50" charset="0"/>
              </a:rPr>
              <a:t>Q-Learning</a:t>
            </a:r>
          </a:p>
          <a:p>
            <a:pPr marL="1028700" lvl="1" indent="-342900">
              <a:buFont typeface="+mj-lt"/>
              <a:buAutoNum type="arabicPeriod"/>
            </a:pPr>
            <a:r>
              <a:rPr lang="en-US" dirty="0">
                <a:latin typeface="Museo Sans 700" panose="02000000000000000000" pitchFamily="50" charset="0"/>
              </a:rPr>
              <a:t>SARSA</a:t>
            </a:r>
          </a:p>
          <a:p>
            <a:pPr marL="1028700" lvl="1" indent="-342900">
              <a:buFont typeface="+mj-lt"/>
              <a:buAutoNum type="arabicPeriod"/>
            </a:pPr>
            <a:r>
              <a:rPr lang="en-US" dirty="0">
                <a:latin typeface="Museo Sans 700" panose="02000000000000000000" pitchFamily="50" charset="0"/>
              </a:rPr>
              <a:t>Deep Q-Network</a:t>
            </a:r>
          </a:p>
          <a:p>
            <a:pPr marL="1028700" lvl="1" indent="-342900">
              <a:buFont typeface="+mj-lt"/>
              <a:buAutoNum type="arabicPeriod"/>
            </a:pPr>
            <a:r>
              <a:rPr lang="en-US" dirty="0">
                <a:latin typeface="Museo Sans 700" panose="02000000000000000000" pitchFamily="50" charset="0"/>
              </a:rPr>
              <a:t>Deep Deterministic Policy Gradient (DDPG)</a:t>
            </a:r>
          </a:p>
          <a:p>
            <a:pPr marL="342900" indent="-342900">
              <a:buFont typeface="+mj-lt"/>
              <a:buAutoNum type="arabicPeriod"/>
            </a:pPr>
            <a:r>
              <a:rPr lang="en-US" dirty="0" err="1">
                <a:solidFill>
                  <a:schemeClr val="bg1">
                    <a:lumMod val="75000"/>
                  </a:schemeClr>
                </a:solidFill>
                <a:latin typeface="Museo Sans 700" panose="02000000000000000000" pitchFamily="50" charset="0"/>
              </a:rPr>
              <a:t>OpenAI</a:t>
            </a:r>
            <a:r>
              <a:rPr lang="en-US" dirty="0">
                <a:solidFill>
                  <a:schemeClr val="bg1">
                    <a:lumMod val="75000"/>
                  </a:schemeClr>
                </a:solidFill>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0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General Variations of RL</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749B0B-2B9D-4BFA-97E2-79A2499A9673}"/>
                  </a:ext>
                </a:extLst>
              </p:cNvPr>
              <p:cNvSpPr txBox="1"/>
              <p:nvPr/>
            </p:nvSpPr>
            <p:spPr>
              <a:xfrm>
                <a:off x="376238" y="827791"/>
                <a:ext cx="11439525" cy="4455066"/>
              </a:xfrm>
              <a:prstGeom prst="rect">
                <a:avLst/>
              </a:prstGeom>
              <a:noFill/>
            </p:spPr>
            <p:txBody>
              <a:bodyPr wrap="square" rtlCol="0">
                <a:spAutoFit/>
              </a:bodyPr>
              <a:lstStyle/>
              <a:p>
                <a:pPr>
                  <a:spcAft>
                    <a:spcPts val="300"/>
                  </a:spcAft>
                </a:pPr>
                <a:r>
                  <a:rPr lang="en-US" sz="1600" dirty="0">
                    <a:solidFill>
                      <a:schemeClr val="tx2">
                        <a:lumMod val="75000"/>
                      </a:schemeClr>
                    </a:solidFill>
                    <a:latin typeface="Museo Sans 700" panose="02000000000000000000" pitchFamily="50" charset="0"/>
                  </a:rPr>
                  <a:t>Model-Free vs Model-Based</a:t>
                </a:r>
              </a:p>
              <a:p>
                <a:pPr algn="l">
                  <a:spcAft>
                    <a:spcPts val="300"/>
                  </a:spcAft>
                </a:pPr>
                <a:r>
                  <a:rPr lang="en-US" sz="1600" b="0" i="0" dirty="0">
                    <a:solidFill>
                      <a:srgbClr val="292929"/>
                    </a:solidFill>
                    <a:effectLst/>
                    <a:latin typeface="Museo Sans 300" panose="02000000000000000000" pitchFamily="50" charset="0"/>
                  </a:rPr>
                  <a:t>The model stands for the </a:t>
                </a:r>
                <a:r>
                  <a:rPr lang="en-US" sz="1600" b="0" i="0" dirty="0">
                    <a:solidFill>
                      <a:srgbClr val="292929"/>
                    </a:solidFill>
                    <a:effectLst/>
                    <a:latin typeface="Museo Sans 700" panose="02000000000000000000" pitchFamily="50" charset="0"/>
                  </a:rPr>
                  <a:t>simulation of the dynamics of the environment</a:t>
                </a:r>
                <a:r>
                  <a:rPr lang="en-US" sz="1600" b="0" i="0" dirty="0">
                    <a:solidFill>
                      <a:srgbClr val="292929"/>
                    </a:solidFill>
                    <a:effectLst/>
                    <a:latin typeface="Museo Sans 300" panose="02000000000000000000" pitchFamily="50" charset="0"/>
                  </a:rPr>
                  <a:t>. </a:t>
                </a:r>
              </a:p>
              <a:p>
                <a:pPr marL="285750" indent="-285750" algn="l">
                  <a:spcAft>
                    <a:spcPts val="300"/>
                  </a:spcAft>
                  <a:buFont typeface="Wingdings" panose="05000000000000000000" pitchFamily="2" charset="2"/>
                  <a:buChar char="Ø"/>
                </a:pPr>
                <a:r>
                  <a:rPr lang="en-US" sz="1600" b="0" i="0" dirty="0">
                    <a:solidFill>
                      <a:srgbClr val="292929"/>
                    </a:solidFill>
                    <a:effectLst/>
                    <a:latin typeface="Museo Sans 300" panose="02000000000000000000" pitchFamily="50" charset="0"/>
                  </a:rPr>
                  <a:t>That is, the model learns the </a:t>
                </a:r>
                <a:r>
                  <a:rPr lang="en-US" sz="1600" b="0" i="0" dirty="0">
                    <a:solidFill>
                      <a:srgbClr val="292929"/>
                    </a:solidFill>
                    <a:effectLst/>
                    <a:latin typeface="Museo Sans 700" panose="02000000000000000000" pitchFamily="50" charset="0"/>
                  </a:rPr>
                  <a:t>transition probability </a:t>
                </a:r>
                <a14:m>
                  <m:oMath xmlns:m="http://schemas.openxmlformats.org/officeDocument/2006/math">
                    <m:r>
                      <a:rPr lang="en-US" sz="1600" b="0" i="1" smtClean="0">
                        <a:solidFill>
                          <a:srgbClr val="292929"/>
                        </a:solidFill>
                        <a:effectLst/>
                        <a:latin typeface="Cambria Math" panose="02040503050406030204" pitchFamily="18" charset="0"/>
                      </a:rPr>
                      <m:t>𝑇</m:t>
                    </m:r>
                    <m:d>
                      <m:dPr>
                        <m:ctrlPr>
                          <a:rPr lang="en-US" sz="1600" b="0" i="1" smtClean="0">
                            <a:solidFill>
                              <a:srgbClr val="292929"/>
                            </a:solidFill>
                            <a:effectLst/>
                            <a:latin typeface="Cambria Math" panose="02040503050406030204" pitchFamily="18" charset="0"/>
                          </a:rPr>
                        </m:ctrlPr>
                      </m:dPr>
                      <m:e>
                        <m:sSub>
                          <m:sSubPr>
                            <m:ctrlPr>
                              <a:rPr lang="en-US" sz="1600" b="0" i="1" smtClean="0">
                                <a:solidFill>
                                  <a:srgbClr val="292929"/>
                                </a:solidFill>
                                <a:effectLst/>
                                <a:latin typeface="Cambria Math" panose="02040503050406030204" pitchFamily="18" charset="0"/>
                              </a:rPr>
                            </m:ctrlPr>
                          </m:sSubPr>
                          <m:e>
                            <m:r>
                              <a:rPr lang="en-US" sz="1600" b="0" i="1" smtClean="0">
                                <a:solidFill>
                                  <a:srgbClr val="292929"/>
                                </a:solidFill>
                                <a:effectLst/>
                                <a:latin typeface="Cambria Math" panose="02040503050406030204" pitchFamily="18" charset="0"/>
                              </a:rPr>
                              <m:t>𝑠</m:t>
                            </m:r>
                          </m:e>
                          <m:sub>
                            <m:r>
                              <a:rPr lang="en-US" sz="1600" b="0" i="1" smtClean="0">
                                <a:solidFill>
                                  <a:srgbClr val="292929"/>
                                </a:solidFill>
                                <a:effectLst/>
                                <a:latin typeface="Cambria Math" panose="02040503050406030204" pitchFamily="18" charset="0"/>
                              </a:rPr>
                              <m:t>1</m:t>
                            </m:r>
                          </m:sub>
                        </m:sSub>
                        <m:r>
                          <a:rPr lang="en-US" sz="1600" b="0" i="1" smtClean="0">
                            <a:solidFill>
                              <a:srgbClr val="292929"/>
                            </a:solidFill>
                            <a:effectLst/>
                            <a:latin typeface="Cambria Math" panose="02040503050406030204" pitchFamily="18" charset="0"/>
                          </a:rPr>
                          <m:t> | </m:t>
                        </m:r>
                        <m:sSub>
                          <m:sSubPr>
                            <m:ctrlPr>
                              <a:rPr lang="en-US" sz="1600" b="0" i="1" smtClean="0">
                                <a:solidFill>
                                  <a:srgbClr val="292929"/>
                                </a:solidFill>
                                <a:effectLst/>
                                <a:latin typeface="Cambria Math" panose="02040503050406030204" pitchFamily="18" charset="0"/>
                              </a:rPr>
                            </m:ctrlPr>
                          </m:sSubPr>
                          <m:e>
                            <m:r>
                              <a:rPr lang="en-US" sz="1600" b="0" i="1" smtClean="0">
                                <a:solidFill>
                                  <a:srgbClr val="292929"/>
                                </a:solidFill>
                                <a:effectLst/>
                                <a:latin typeface="Cambria Math" panose="02040503050406030204" pitchFamily="18" charset="0"/>
                              </a:rPr>
                              <m:t>𝑠</m:t>
                            </m:r>
                          </m:e>
                          <m:sub>
                            <m:r>
                              <a:rPr lang="en-US" sz="1600" b="0" i="1" smtClean="0">
                                <a:solidFill>
                                  <a:srgbClr val="292929"/>
                                </a:solidFill>
                                <a:effectLst/>
                                <a:latin typeface="Cambria Math" panose="02040503050406030204" pitchFamily="18" charset="0"/>
                              </a:rPr>
                              <m:t>0</m:t>
                            </m:r>
                          </m:sub>
                        </m:sSub>
                        <m:r>
                          <a:rPr lang="en-US" sz="1600" b="0" i="1" smtClean="0">
                            <a:solidFill>
                              <a:srgbClr val="292929"/>
                            </a:solidFill>
                            <a:effectLst/>
                            <a:latin typeface="Cambria Math" panose="02040503050406030204" pitchFamily="18" charset="0"/>
                          </a:rPr>
                          <m:t>, </m:t>
                        </m:r>
                        <m:r>
                          <a:rPr lang="en-US" sz="1600" b="0" i="1" smtClean="0">
                            <a:solidFill>
                              <a:srgbClr val="292929"/>
                            </a:solidFill>
                            <a:effectLst/>
                            <a:latin typeface="Cambria Math" panose="02040503050406030204" pitchFamily="18" charset="0"/>
                          </a:rPr>
                          <m:t>𝑎</m:t>
                        </m:r>
                      </m:e>
                    </m:d>
                    <m:r>
                      <a:rPr lang="en-US" sz="1600" b="0" i="1" smtClean="0">
                        <a:solidFill>
                          <a:srgbClr val="292929"/>
                        </a:solidFill>
                        <a:effectLst/>
                        <a:latin typeface="Cambria Math" panose="02040503050406030204" pitchFamily="18" charset="0"/>
                      </a:rPr>
                      <m:t> </m:t>
                    </m:r>
                  </m:oMath>
                </a14:m>
                <a:r>
                  <a:rPr lang="en-US" sz="1600" b="0" i="0" dirty="0">
                    <a:solidFill>
                      <a:srgbClr val="292929"/>
                    </a:solidFill>
                    <a:effectLst/>
                    <a:latin typeface="Museo Sans 300" panose="02000000000000000000" pitchFamily="50" charset="0"/>
                  </a:rPr>
                  <a:t>from the pair of current state </a:t>
                </a:r>
                <a14:m>
                  <m:oMath xmlns:m="http://schemas.openxmlformats.org/officeDocument/2006/math">
                    <m:sSub>
                      <m:sSubPr>
                        <m:ctrlPr>
                          <a:rPr lang="en-US" sz="1600" b="0" i="1" smtClean="0">
                            <a:solidFill>
                              <a:srgbClr val="292929"/>
                            </a:solidFill>
                            <a:effectLst/>
                            <a:latin typeface="Cambria Math" panose="02040503050406030204" pitchFamily="18" charset="0"/>
                          </a:rPr>
                        </m:ctrlPr>
                      </m:sSubPr>
                      <m:e>
                        <m:r>
                          <a:rPr lang="en-US" sz="1600" b="0" i="1" smtClean="0">
                            <a:solidFill>
                              <a:srgbClr val="292929"/>
                            </a:solidFill>
                            <a:effectLst/>
                            <a:latin typeface="Cambria Math" panose="02040503050406030204" pitchFamily="18" charset="0"/>
                          </a:rPr>
                          <m:t>𝑠</m:t>
                        </m:r>
                      </m:e>
                      <m:sub>
                        <m:r>
                          <a:rPr lang="en-US" sz="1600" b="0" i="1" smtClean="0">
                            <a:solidFill>
                              <a:srgbClr val="292929"/>
                            </a:solidFill>
                            <a:effectLst/>
                            <a:latin typeface="Cambria Math" panose="02040503050406030204" pitchFamily="18" charset="0"/>
                          </a:rPr>
                          <m:t>0</m:t>
                        </m:r>
                      </m:sub>
                    </m:sSub>
                  </m:oMath>
                </a14:m>
                <a:r>
                  <a:rPr lang="en-US" sz="1600" b="0" i="1" dirty="0">
                    <a:solidFill>
                      <a:srgbClr val="292929"/>
                    </a:solidFill>
                    <a:effectLst/>
                    <a:latin typeface="Museo Sans 300" panose="02000000000000000000" pitchFamily="50" charset="0"/>
                  </a:rPr>
                  <a:t> </a:t>
                </a:r>
                <a:r>
                  <a:rPr lang="en-US" sz="1600" b="0" i="0" dirty="0">
                    <a:solidFill>
                      <a:srgbClr val="292929"/>
                    </a:solidFill>
                    <a:effectLst/>
                    <a:latin typeface="Museo Sans 300" panose="02000000000000000000" pitchFamily="50" charset="0"/>
                  </a:rPr>
                  <a:t>and action </a:t>
                </a:r>
                <a14:m>
                  <m:oMath xmlns:m="http://schemas.openxmlformats.org/officeDocument/2006/math">
                    <m:r>
                      <a:rPr lang="en-US" sz="1600" b="0" i="1" smtClean="0">
                        <a:solidFill>
                          <a:srgbClr val="292929"/>
                        </a:solidFill>
                        <a:effectLst/>
                        <a:latin typeface="Cambria Math" panose="02040503050406030204" pitchFamily="18" charset="0"/>
                      </a:rPr>
                      <m:t>𝑎</m:t>
                    </m:r>
                  </m:oMath>
                </a14:m>
                <a:r>
                  <a:rPr lang="en-US" sz="1600" b="0" i="0" dirty="0">
                    <a:solidFill>
                      <a:srgbClr val="292929"/>
                    </a:solidFill>
                    <a:effectLst/>
                    <a:latin typeface="Museo Sans 300" panose="02000000000000000000" pitchFamily="50" charset="0"/>
                  </a:rPr>
                  <a:t> to the next state </a:t>
                </a:r>
                <a14:m>
                  <m:oMath xmlns:m="http://schemas.openxmlformats.org/officeDocument/2006/math">
                    <m:sSub>
                      <m:sSubPr>
                        <m:ctrlPr>
                          <a:rPr lang="en-US" sz="1600" b="0" i="1" smtClean="0">
                            <a:solidFill>
                              <a:srgbClr val="292929"/>
                            </a:solidFill>
                            <a:effectLst/>
                            <a:latin typeface="Cambria Math" panose="02040503050406030204" pitchFamily="18" charset="0"/>
                          </a:rPr>
                        </m:ctrlPr>
                      </m:sSubPr>
                      <m:e>
                        <m:r>
                          <a:rPr lang="en-US" sz="1600" b="0" i="1" smtClean="0">
                            <a:solidFill>
                              <a:srgbClr val="292929"/>
                            </a:solidFill>
                            <a:effectLst/>
                            <a:latin typeface="Cambria Math" panose="02040503050406030204" pitchFamily="18" charset="0"/>
                          </a:rPr>
                          <m:t>𝑠</m:t>
                        </m:r>
                      </m:e>
                      <m:sub>
                        <m:r>
                          <a:rPr lang="en-US" sz="1600" b="0" i="1" smtClean="0">
                            <a:solidFill>
                              <a:srgbClr val="292929"/>
                            </a:solidFill>
                            <a:effectLst/>
                            <a:latin typeface="Cambria Math" panose="02040503050406030204" pitchFamily="18" charset="0"/>
                          </a:rPr>
                          <m:t>1</m:t>
                        </m:r>
                      </m:sub>
                    </m:sSub>
                  </m:oMath>
                </a14:m>
                <a:r>
                  <a:rPr lang="en-US" sz="1600" b="0" i="0" dirty="0">
                    <a:solidFill>
                      <a:srgbClr val="292929"/>
                    </a:solidFill>
                    <a:effectLst/>
                    <a:latin typeface="Museo Sans 300" panose="02000000000000000000" pitchFamily="50" charset="0"/>
                  </a:rPr>
                  <a:t>. </a:t>
                </a:r>
              </a:p>
              <a:p>
                <a:pPr marL="285750" indent="-285750" algn="l">
                  <a:spcAft>
                    <a:spcPts val="300"/>
                  </a:spcAft>
                  <a:buFont typeface="Wingdings" panose="05000000000000000000" pitchFamily="2" charset="2"/>
                  <a:buChar char="Ø"/>
                </a:pPr>
                <a:r>
                  <a:rPr lang="en-US" sz="1600" b="0" i="0" dirty="0">
                    <a:solidFill>
                      <a:srgbClr val="292929"/>
                    </a:solidFill>
                    <a:effectLst/>
                    <a:latin typeface="Museo Sans 300" panose="02000000000000000000" pitchFamily="50" charset="0"/>
                  </a:rPr>
                  <a:t>If the transition probability is successfully learned, the agent will know how likely to enter a specific state given current state and action. </a:t>
                </a:r>
              </a:p>
              <a:p>
                <a:pPr marL="285750" indent="-285750" algn="l">
                  <a:spcAft>
                    <a:spcPts val="300"/>
                  </a:spcAft>
                  <a:buFont typeface="Wingdings" panose="05000000000000000000" pitchFamily="2" charset="2"/>
                  <a:buChar char="Ø"/>
                </a:pPr>
                <a:r>
                  <a:rPr lang="en-US" sz="1600" b="0" i="0" dirty="0">
                    <a:solidFill>
                      <a:srgbClr val="292929"/>
                    </a:solidFill>
                    <a:effectLst/>
                    <a:latin typeface="Museo Sans 300" panose="02000000000000000000" pitchFamily="50" charset="0"/>
                  </a:rPr>
                  <a:t>However, model-based algorithms become </a:t>
                </a:r>
                <a:r>
                  <a:rPr lang="en-US" sz="1600" b="0" i="0" u="sng" dirty="0">
                    <a:solidFill>
                      <a:srgbClr val="292929"/>
                    </a:solidFill>
                    <a:effectLst/>
                    <a:latin typeface="Museo Sans 300" panose="02000000000000000000" pitchFamily="50" charset="0"/>
                  </a:rPr>
                  <a:t>impractical</a:t>
                </a:r>
                <a:r>
                  <a:rPr lang="en-US" sz="1600" b="0" i="0" dirty="0">
                    <a:solidFill>
                      <a:srgbClr val="292929"/>
                    </a:solidFill>
                    <a:effectLst/>
                    <a:latin typeface="Museo Sans 300" panose="02000000000000000000" pitchFamily="50" charset="0"/>
                  </a:rPr>
                  <a:t> as the state space and action space grows (</a:t>
                </a:r>
                <a14:m>
                  <m:oMath xmlns:m="http://schemas.openxmlformats.org/officeDocument/2006/math">
                    <m:r>
                      <a:rPr lang="en-US" sz="1600" b="0" i="1" smtClean="0">
                        <a:solidFill>
                          <a:srgbClr val="292929"/>
                        </a:solidFill>
                        <a:effectLst/>
                        <a:latin typeface="Cambria Math" panose="02040503050406030204" pitchFamily="18" charset="0"/>
                      </a:rPr>
                      <m:t>𝑆</m:t>
                    </m:r>
                    <m:r>
                      <a:rPr lang="en-US" sz="1600" b="0" i="1" smtClean="0">
                        <a:solidFill>
                          <a:srgbClr val="292929"/>
                        </a:solidFill>
                        <a:effectLst/>
                        <a:latin typeface="Cambria Math" panose="02040503050406030204" pitchFamily="18" charset="0"/>
                      </a:rPr>
                      <m:t>×</m:t>
                    </m:r>
                    <m:r>
                      <a:rPr lang="en-US" sz="1600" b="0" i="1" smtClean="0">
                        <a:solidFill>
                          <a:srgbClr val="292929"/>
                        </a:solidFill>
                        <a:effectLst/>
                        <a:latin typeface="Cambria Math" panose="02040503050406030204" pitchFamily="18" charset="0"/>
                      </a:rPr>
                      <m:t>𝑆</m:t>
                    </m:r>
                    <m:r>
                      <a:rPr lang="en-US" sz="1600" b="0" i="1" smtClean="0">
                        <a:solidFill>
                          <a:srgbClr val="292929"/>
                        </a:solidFill>
                        <a:effectLst/>
                        <a:latin typeface="Cambria Math" panose="02040503050406030204" pitchFamily="18" charset="0"/>
                      </a:rPr>
                      <m:t>×</m:t>
                    </m:r>
                    <m:r>
                      <a:rPr lang="en-US" sz="1600" b="0" i="1" smtClean="0">
                        <a:solidFill>
                          <a:srgbClr val="292929"/>
                        </a:solidFill>
                        <a:effectLst/>
                        <a:latin typeface="Cambria Math" panose="02040503050406030204" pitchFamily="18" charset="0"/>
                      </a:rPr>
                      <m:t>𝐴</m:t>
                    </m:r>
                  </m:oMath>
                </a14:m>
                <a:r>
                  <a:rPr lang="en-US" sz="1600" b="0" i="0" dirty="0">
                    <a:solidFill>
                      <a:srgbClr val="292929"/>
                    </a:solidFill>
                    <a:effectLst/>
                    <a:latin typeface="Museo Sans 300" panose="02000000000000000000" pitchFamily="50" charset="0"/>
                  </a:rPr>
                  <a:t>, for a tabular setup).</a:t>
                </a:r>
              </a:p>
              <a:p>
                <a:pPr algn="l">
                  <a:spcAft>
                    <a:spcPts val="300"/>
                  </a:spcAft>
                </a:pPr>
                <a:endParaRPr lang="en-US" sz="1600" b="0" i="0" dirty="0">
                  <a:solidFill>
                    <a:srgbClr val="292929"/>
                  </a:solidFill>
                  <a:effectLst/>
                  <a:latin typeface="Museo Sans 300" panose="02000000000000000000" pitchFamily="50" charset="0"/>
                </a:endParaRPr>
              </a:p>
              <a:p>
                <a:pPr algn="l">
                  <a:spcAft>
                    <a:spcPts val="300"/>
                  </a:spcAft>
                </a:pPr>
                <a:r>
                  <a:rPr lang="en-US" sz="1600" b="0" i="0" dirty="0">
                    <a:solidFill>
                      <a:srgbClr val="292929"/>
                    </a:solidFill>
                    <a:effectLst/>
                    <a:latin typeface="Museo Sans 300" panose="02000000000000000000" pitchFamily="50" charset="0"/>
                  </a:rPr>
                  <a:t>On the other hand, </a:t>
                </a:r>
                <a:r>
                  <a:rPr lang="en-US" sz="1600" b="0" i="0" dirty="0">
                    <a:solidFill>
                      <a:srgbClr val="292929"/>
                    </a:solidFill>
                    <a:effectLst/>
                    <a:latin typeface="Museo Sans 700" panose="02000000000000000000" pitchFamily="50" charset="0"/>
                  </a:rPr>
                  <a:t>model-free</a:t>
                </a:r>
                <a:r>
                  <a:rPr lang="en-US" sz="1600" b="0" i="0" dirty="0">
                    <a:solidFill>
                      <a:srgbClr val="292929"/>
                    </a:solidFill>
                    <a:effectLst/>
                    <a:latin typeface="Museo Sans 300" panose="02000000000000000000" pitchFamily="50" charset="0"/>
                  </a:rPr>
                  <a:t> algorithms rely on </a:t>
                </a:r>
                <a:r>
                  <a:rPr lang="en-US" sz="1600" b="0" i="0" u="sng" dirty="0">
                    <a:solidFill>
                      <a:srgbClr val="292929"/>
                    </a:solidFill>
                    <a:effectLst/>
                    <a:latin typeface="Museo Sans 300" panose="02000000000000000000" pitchFamily="50" charset="0"/>
                  </a:rPr>
                  <a:t>trial-and-error</a:t>
                </a:r>
                <a:r>
                  <a:rPr lang="en-US" sz="1600" b="0" i="0" dirty="0">
                    <a:solidFill>
                      <a:srgbClr val="292929"/>
                    </a:solidFill>
                    <a:effectLst/>
                    <a:latin typeface="Museo Sans 300" panose="02000000000000000000" pitchFamily="50" charset="0"/>
                  </a:rPr>
                  <a:t> to update its knowledge. </a:t>
                </a:r>
              </a:p>
              <a:p>
                <a:pPr marL="285750" indent="-285750" algn="l">
                  <a:spcAft>
                    <a:spcPts val="300"/>
                  </a:spcAft>
                  <a:buFont typeface="Wingdings" panose="05000000000000000000" pitchFamily="2" charset="2"/>
                  <a:buChar char="ü"/>
                </a:pPr>
                <a:r>
                  <a:rPr lang="en-US" sz="1600" b="0" i="0" dirty="0">
                    <a:solidFill>
                      <a:srgbClr val="292929"/>
                    </a:solidFill>
                    <a:effectLst/>
                    <a:latin typeface="Museo Sans 300" panose="02000000000000000000" pitchFamily="50" charset="0"/>
                  </a:rPr>
                  <a:t>As a result, it does not require space to store all the combination of states and actions. </a:t>
                </a:r>
              </a:p>
              <a:p>
                <a:pPr>
                  <a:spcAft>
                    <a:spcPts val="300"/>
                  </a:spcAft>
                </a:pPr>
                <a:endParaRPr lang="en-US" sz="1600" dirty="0">
                  <a:latin typeface="Museo Sans 300" panose="02000000000000000000" pitchFamily="50" charset="0"/>
                </a:endParaRPr>
              </a:p>
              <a:p>
                <a:pPr algn="l">
                  <a:spcAft>
                    <a:spcPts val="300"/>
                  </a:spcAft>
                </a:pPr>
                <a:r>
                  <a:rPr lang="en-US" sz="1600" b="0" i="0" dirty="0">
                    <a:solidFill>
                      <a:schemeClr val="tx2">
                        <a:lumMod val="75000"/>
                      </a:schemeClr>
                    </a:solidFill>
                    <a:effectLst/>
                    <a:latin typeface="Museo Sans 700" panose="02000000000000000000" pitchFamily="50" charset="0"/>
                  </a:rPr>
                  <a:t>On-policy </a:t>
                </a:r>
                <a:r>
                  <a:rPr lang="en-US" sz="1600" b="0" i="0" dirty="0" err="1">
                    <a:solidFill>
                      <a:schemeClr val="tx2">
                        <a:lumMod val="75000"/>
                      </a:schemeClr>
                    </a:solidFill>
                    <a:effectLst/>
                    <a:latin typeface="Museo Sans 700" panose="02000000000000000000" pitchFamily="50" charset="0"/>
                  </a:rPr>
                  <a:t>v.s</a:t>
                </a:r>
                <a:r>
                  <a:rPr lang="en-US" sz="1600" b="0" i="0" dirty="0">
                    <a:solidFill>
                      <a:schemeClr val="tx2">
                        <a:lumMod val="75000"/>
                      </a:schemeClr>
                    </a:solidFill>
                    <a:effectLst/>
                    <a:latin typeface="Museo Sans 700" panose="02000000000000000000" pitchFamily="50" charset="0"/>
                  </a:rPr>
                  <a:t>. Off-policy</a:t>
                </a:r>
              </a:p>
              <a:p>
                <a:pPr algn="l">
                  <a:spcAft>
                    <a:spcPts val="300"/>
                  </a:spcAft>
                </a:pPr>
                <a:r>
                  <a:rPr lang="en-US" sz="1600" b="0" i="0" dirty="0">
                    <a:solidFill>
                      <a:srgbClr val="292929"/>
                    </a:solidFill>
                    <a:effectLst/>
                    <a:latin typeface="Museo Sans 300" panose="02000000000000000000" pitchFamily="50" charset="0"/>
                  </a:rPr>
                  <a:t>An </a:t>
                </a:r>
                <a:r>
                  <a:rPr lang="en-US" sz="1600" b="0" i="0" dirty="0">
                    <a:solidFill>
                      <a:srgbClr val="292929"/>
                    </a:solidFill>
                    <a:effectLst/>
                    <a:latin typeface="Museo Sans 700" panose="02000000000000000000" pitchFamily="50" charset="0"/>
                  </a:rPr>
                  <a:t>on-policy</a:t>
                </a:r>
                <a:r>
                  <a:rPr lang="en-US" sz="1600" b="0" i="0" dirty="0">
                    <a:solidFill>
                      <a:srgbClr val="292929"/>
                    </a:solidFill>
                    <a:effectLst/>
                    <a:latin typeface="Museo Sans 300" panose="02000000000000000000" pitchFamily="50" charset="0"/>
                  </a:rPr>
                  <a:t> agent learns the value based on its </a:t>
                </a:r>
                <a:r>
                  <a:rPr lang="en-US" sz="1600" b="0" i="0" u="sng" dirty="0">
                    <a:solidFill>
                      <a:srgbClr val="292929"/>
                    </a:solidFill>
                    <a:effectLst/>
                    <a:latin typeface="Museo Sans 300" panose="02000000000000000000" pitchFamily="50" charset="0"/>
                  </a:rPr>
                  <a:t>current action</a:t>
                </a:r>
                <a:r>
                  <a:rPr lang="en-US" sz="1600" b="0" i="0" dirty="0">
                    <a:solidFill>
                      <a:srgbClr val="292929"/>
                    </a:solidFill>
                    <a:effectLst/>
                    <a:latin typeface="Museo Sans 300" panose="02000000000000000000" pitchFamily="50" charset="0"/>
                  </a:rPr>
                  <a:t> </a:t>
                </a:r>
                <a14:m>
                  <m:oMath xmlns:m="http://schemas.openxmlformats.org/officeDocument/2006/math">
                    <m:r>
                      <a:rPr lang="en-US" sz="1600" b="0" i="1" smtClean="0">
                        <a:solidFill>
                          <a:srgbClr val="292929"/>
                        </a:solidFill>
                        <a:effectLst/>
                        <a:latin typeface="Cambria Math" panose="02040503050406030204" pitchFamily="18" charset="0"/>
                      </a:rPr>
                      <m:t>𝑎</m:t>
                    </m:r>
                  </m:oMath>
                </a14:m>
                <a:r>
                  <a:rPr lang="en-US" sz="1600" b="0" i="0" dirty="0">
                    <a:solidFill>
                      <a:srgbClr val="292929"/>
                    </a:solidFill>
                    <a:effectLst/>
                    <a:latin typeface="Museo Sans 300" panose="02000000000000000000" pitchFamily="50" charset="0"/>
                  </a:rPr>
                  <a:t> derived from the </a:t>
                </a:r>
                <a:r>
                  <a:rPr lang="en-US" sz="1600" b="0" i="0" u="sng" dirty="0">
                    <a:solidFill>
                      <a:srgbClr val="292929"/>
                    </a:solidFill>
                    <a:effectLst/>
                    <a:latin typeface="Museo Sans 300" panose="02000000000000000000" pitchFamily="50" charset="0"/>
                  </a:rPr>
                  <a:t>current policy</a:t>
                </a:r>
                <a:r>
                  <a:rPr lang="en-US" sz="1600" b="0" i="0" dirty="0">
                    <a:solidFill>
                      <a:srgbClr val="292929"/>
                    </a:solidFill>
                    <a:effectLst/>
                    <a:latin typeface="Museo Sans 300" panose="02000000000000000000" pitchFamily="50" charset="0"/>
                  </a:rPr>
                  <a:t>, whereas its </a:t>
                </a:r>
                <a:r>
                  <a:rPr lang="en-US" sz="1600" b="0" i="0" dirty="0">
                    <a:solidFill>
                      <a:srgbClr val="292929"/>
                    </a:solidFill>
                    <a:effectLst/>
                    <a:latin typeface="Museo Sans 700" panose="02000000000000000000" pitchFamily="50" charset="0"/>
                  </a:rPr>
                  <a:t>off-policy</a:t>
                </a:r>
                <a:r>
                  <a:rPr lang="en-US" sz="1600" b="0" i="0" dirty="0">
                    <a:solidFill>
                      <a:srgbClr val="292929"/>
                    </a:solidFill>
                    <a:effectLst/>
                    <a:latin typeface="Museo Sans 300" panose="02000000000000000000" pitchFamily="50" charset="0"/>
                  </a:rPr>
                  <a:t> counter part learns it based on the action </a:t>
                </a:r>
                <a14:m>
                  <m:oMath xmlns:m="http://schemas.openxmlformats.org/officeDocument/2006/math">
                    <m:sSup>
                      <m:sSupPr>
                        <m:ctrlPr>
                          <a:rPr lang="en-US" sz="1600" b="0" i="1" smtClean="0">
                            <a:solidFill>
                              <a:srgbClr val="292929"/>
                            </a:solidFill>
                            <a:effectLst/>
                            <a:latin typeface="Cambria Math" panose="02040503050406030204" pitchFamily="18" charset="0"/>
                          </a:rPr>
                        </m:ctrlPr>
                      </m:sSupPr>
                      <m:e>
                        <m:r>
                          <a:rPr lang="en-US" sz="1600" b="0" i="1" smtClean="0">
                            <a:solidFill>
                              <a:srgbClr val="292929"/>
                            </a:solidFill>
                            <a:effectLst/>
                            <a:latin typeface="Cambria Math" panose="02040503050406030204" pitchFamily="18" charset="0"/>
                          </a:rPr>
                          <m:t>𝑎</m:t>
                        </m:r>
                      </m:e>
                      <m:sup>
                        <m:r>
                          <a:rPr lang="en-US" sz="1600" b="0" i="1" smtClean="0">
                            <a:solidFill>
                              <a:srgbClr val="292929"/>
                            </a:solidFill>
                            <a:effectLst/>
                            <a:latin typeface="Cambria Math" panose="02040503050406030204" pitchFamily="18" charset="0"/>
                          </a:rPr>
                          <m:t>∗</m:t>
                        </m:r>
                      </m:sup>
                    </m:sSup>
                  </m:oMath>
                </a14:m>
                <a:r>
                  <a:rPr lang="en-US" sz="1600" b="0" i="0" dirty="0">
                    <a:solidFill>
                      <a:srgbClr val="292929"/>
                    </a:solidFill>
                    <a:effectLst/>
                    <a:latin typeface="Museo Sans 300" panose="02000000000000000000" pitchFamily="50" charset="0"/>
                  </a:rPr>
                  <a:t> obtained from </a:t>
                </a:r>
                <a:r>
                  <a:rPr lang="en-US" sz="1600" b="0" i="0" u="sng" dirty="0">
                    <a:solidFill>
                      <a:srgbClr val="292929"/>
                    </a:solidFill>
                    <a:effectLst/>
                    <a:latin typeface="Museo Sans 300" panose="02000000000000000000" pitchFamily="50" charset="0"/>
                  </a:rPr>
                  <a:t>another policy</a:t>
                </a:r>
                <a:r>
                  <a:rPr lang="en-US" sz="1600" b="0" i="0" dirty="0">
                    <a:solidFill>
                      <a:srgbClr val="292929"/>
                    </a:solidFill>
                    <a:effectLst/>
                    <a:latin typeface="Museo Sans 300" panose="02000000000000000000" pitchFamily="50" charset="0"/>
                  </a:rPr>
                  <a:t>. </a:t>
                </a:r>
              </a:p>
              <a:p>
                <a:pPr marL="285750" indent="-285750" algn="l">
                  <a:spcAft>
                    <a:spcPts val="300"/>
                  </a:spcAft>
                  <a:buFont typeface="Wingdings" panose="05000000000000000000" pitchFamily="2" charset="2"/>
                  <a:buChar char="ü"/>
                </a:pPr>
                <a:r>
                  <a:rPr lang="en-US" sz="1600" b="0" i="0" dirty="0">
                    <a:solidFill>
                      <a:srgbClr val="292929"/>
                    </a:solidFill>
                    <a:effectLst/>
                    <a:latin typeface="Museo Sans 300" panose="02000000000000000000" pitchFamily="50" charset="0"/>
                  </a:rPr>
                  <a:t>In Q-learning, such policy is the greedy policy (off-policy).</a:t>
                </a:r>
              </a:p>
            </p:txBody>
          </p:sp>
        </mc:Choice>
        <mc:Fallback xmlns="">
          <p:sp>
            <p:nvSpPr>
              <p:cNvPr id="2" name="TextBox 1">
                <a:extLst>
                  <a:ext uri="{FF2B5EF4-FFF2-40B4-BE49-F238E27FC236}">
                    <a16:creationId xmlns:a16="http://schemas.microsoft.com/office/drawing/2014/main" id="{11749B0B-2B9D-4BFA-97E2-79A2499A9673}"/>
                  </a:ext>
                </a:extLst>
              </p:cNvPr>
              <p:cNvSpPr txBox="1">
                <a:spLocks noRot="1" noChangeAspect="1" noMove="1" noResize="1" noEditPoints="1" noAdjustHandles="1" noChangeArrowheads="1" noChangeShapeType="1" noTextEdit="1"/>
              </p:cNvSpPr>
              <p:nvPr/>
            </p:nvSpPr>
            <p:spPr>
              <a:xfrm>
                <a:off x="376238" y="827791"/>
                <a:ext cx="11439525" cy="4455066"/>
              </a:xfrm>
              <a:prstGeom prst="rect">
                <a:avLst/>
              </a:prstGeom>
              <a:blipFill>
                <a:blip r:embed="rId4"/>
                <a:stretch>
                  <a:fillRect l="-320" t="-410" r="-640" b="-821"/>
                </a:stretch>
              </a:blipFill>
            </p:spPr>
            <p:txBody>
              <a:bodyPr/>
              <a:lstStyle/>
              <a:p>
                <a:r>
                  <a:rPr lang="en-US">
                    <a:noFill/>
                  </a:rPr>
                  <a:t> </a:t>
                </a:r>
              </a:p>
            </p:txBody>
          </p:sp>
        </mc:Fallback>
      </mc:AlternateContent>
    </p:spTree>
    <p:extLst>
      <p:ext uri="{BB962C8B-B14F-4D97-AF65-F5344CB8AC3E}">
        <p14:creationId xmlns:p14="http://schemas.microsoft.com/office/powerpoint/2010/main" val="361803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(1) Q-Learning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5" name="TextBox 4">
            <a:extLst>
              <a:ext uri="{FF2B5EF4-FFF2-40B4-BE49-F238E27FC236}">
                <a16:creationId xmlns:a16="http://schemas.microsoft.com/office/drawing/2014/main" id="{AF826432-A964-4820-9503-3F3B674273E7}"/>
              </a:ext>
            </a:extLst>
          </p:cNvPr>
          <p:cNvSpPr txBox="1"/>
          <p:nvPr/>
        </p:nvSpPr>
        <p:spPr>
          <a:xfrm>
            <a:off x="361950" y="789691"/>
            <a:ext cx="11468101" cy="461665"/>
          </a:xfrm>
          <a:prstGeom prst="rect">
            <a:avLst/>
          </a:prstGeom>
          <a:noFill/>
        </p:spPr>
        <p:txBody>
          <a:bodyPr wrap="square" rtlCol="0">
            <a:spAutoFit/>
          </a:bodyPr>
          <a:lstStyle/>
          <a:p>
            <a:r>
              <a:rPr lang="en-US" sz="1200" b="0" i="0" dirty="0">
                <a:solidFill>
                  <a:srgbClr val="292929"/>
                </a:solidFill>
                <a:effectLst/>
                <a:latin typeface="Museo Sans 300" panose="02000000000000000000" pitchFamily="50" charset="0"/>
              </a:rPr>
              <a:t>Q-Learning is an </a:t>
            </a:r>
            <a:r>
              <a:rPr lang="en-US" sz="1200" b="0" i="0" dirty="0">
                <a:solidFill>
                  <a:srgbClr val="292929"/>
                </a:solidFill>
                <a:effectLst/>
                <a:latin typeface="Museo Sans 700" panose="02000000000000000000" pitchFamily="50" charset="0"/>
              </a:rPr>
              <a:t>off-policy</a:t>
            </a:r>
            <a:r>
              <a:rPr lang="en-US" sz="1200" b="0" i="0" dirty="0">
                <a:solidFill>
                  <a:srgbClr val="292929"/>
                </a:solidFill>
                <a:effectLst/>
                <a:latin typeface="Museo Sans 300" panose="02000000000000000000" pitchFamily="50" charset="0"/>
              </a:rPr>
              <a:t> (it is off-policy because the algorithm learns from random actions), </a:t>
            </a:r>
            <a:r>
              <a:rPr lang="en-US" sz="1200" b="0" i="0" dirty="0">
                <a:solidFill>
                  <a:srgbClr val="292929"/>
                </a:solidFill>
                <a:effectLst/>
                <a:latin typeface="Museo Sans 700" panose="02000000000000000000" pitchFamily="50" charset="0"/>
              </a:rPr>
              <a:t>model-free</a:t>
            </a:r>
            <a:r>
              <a:rPr lang="en-US" sz="1200" b="0" i="0" dirty="0">
                <a:solidFill>
                  <a:srgbClr val="292929"/>
                </a:solidFill>
                <a:effectLst/>
                <a:latin typeface="Museo Sans 300" panose="02000000000000000000" pitchFamily="50" charset="0"/>
              </a:rPr>
              <a:t> RL algorithm based on the well-known Bellman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8972A02-F626-48D3-B069-136D04D5FE78}"/>
                  </a:ext>
                </a:extLst>
              </p:cNvPr>
              <p:cNvSpPr txBox="1"/>
              <p:nvPr/>
            </p:nvSpPr>
            <p:spPr>
              <a:xfrm>
                <a:off x="4452153" y="1323975"/>
                <a:ext cx="328769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𝑣</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𝔼</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𝑅</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𝑣</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𝑆</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 </m:t>
                          </m:r>
                        </m:e>
                      </m:d>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𝑆</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6" name="TextBox 5">
                <a:extLst>
                  <a:ext uri="{FF2B5EF4-FFF2-40B4-BE49-F238E27FC236}">
                    <a16:creationId xmlns:a16="http://schemas.microsoft.com/office/drawing/2014/main" id="{78972A02-F626-48D3-B069-136D04D5FE78}"/>
                  </a:ext>
                </a:extLst>
              </p:cNvPr>
              <p:cNvSpPr txBox="1">
                <a:spLocks noRot="1" noChangeAspect="1" noMove="1" noResize="1" noEditPoints="1" noAdjustHandles="1" noChangeArrowheads="1" noChangeShapeType="1" noTextEdit="1"/>
              </p:cNvSpPr>
              <p:nvPr/>
            </p:nvSpPr>
            <p:spPr>
              <a:xfrm>
                <a:off x="4452153" y="1323975"/>
                <a:ext cx="3287695" cy="338554"/>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DA9A4D-4975-4B0A-BAEF-D59CD7EA5057}"/>
                  </a:ext>
                </a:extLst>
              </p:cNvPr>
              <p:cNvSpPr txBox="1"/>
              <p:nvPr/>
            </p:nvSpPr>
            <p:spPr>
              <a:xfrm>
                <a:off x="7953376" y="1262419"/>
                <a:ext cx="1943100" cy="461665"/>
              </a:xfrm>
              <a:prstGeom prst="rect">
                <a:avLst/>
              </a:prstGeom>
              <a:noFill/>
            </p:spPr>
            <p:txBody>
              <a:bodyPr wrap="square" rtlCol="0">
                <a:spAutoFit/>
              </a:bodyPr>
              <a:lstStyle/>
              <a:p>
                <a14:m>
                  <m:oMath xmlns:m="http://schemas.openxmlformats.org/officeDocument/2006/math">
                    <m:r>
                      <a:rPr lang="en-US" sz="1200" b="0" i="1" smtClean="0">
                        <a:solidFill>
                          <a:srgbClr val="292929"/>
                        </a:solidFill>
                        <a:effectLst/>
                        <a:latin typeface="Cambria Math" panose="02040503050406030204" pitchFamily="18" charset="0"/>
                      </a:rPr>
                      <m:t>𝔼</m:t>
                    </m:r>
                  </m:oMath>
                </a14:m>
                <a:r>
                  <a:rPr lang="en-US" sz="1200" b="0" i="1" dirty="0">
                    <a:solidFill>
                      <a:srgbClr val="292929"/>
                    </a:solidFill>
                    <a:effectLst/>
                    <a:latin typeface="Museo Sans 300" panose="02000000000000000000" pitchFamily="50" charset="0"/>
                  </a:rPr>
                  <a:t> </a:t>
                </a:r>
                <a:r>
                  <a:rPr lang="en-US" sz="1200" b="0" dirty="0">
                    <a:solidFill>
                      <a:srgbClr val="292929"/>
                    </a:solidFill>
                    <a:effectLst/>
                    <a:latin typeface="Museo Sans 300" panose="02000000000000000000" pitchFamily="50" charset="0"/>
                  </a:rPr>
                  <a:t>: Expectation</a:t>
                </a:r>
                <a:endParaRPr lang="en-US" sz="1200" b="0" i="1" dirty="0">
                  <a:solidFill>
                    <a:srgbClr val="292929"/>
                  </a:solidFill>
                  <a:effectLst/>
                  <a:latin typeface="Museo Sans 300" panose="02000000000000000000" pitchFamily="50" charset="0"/>
                </a:endParaRPr>
              </a:p>
              <a:p>
                <a14:m>
                  <m:oMath xmlns:m="http://schemas.openxmlformats.org/officeDocument/2006/math">
                    <m:r>
                      <a:rPr lang="en-US" sz="1200" b="0" i="1" smtClean="0">
                        <a:solidFill>
                          <a:srgbClr val="292929"/>
                        </a:solidFill>
                        <a:effectLst/>
                        <a:latin typeface="Cambria Math" panose="02040503050406030204" pitchFamily="18" charset="0"/>
                      </a:rPr>
                      <m:t>𝜆</m:t>
                    </m:r>
                  </m:oMath>
                </a14:m>
                <a:r>
                  <a:rPr lang="en-US" sz="1200" b="0" i="0" dirty="0">
                    <a:solidFill>
                      <a:srgbClr val="292929"/>
                    </a:solidFill>
                    <a:effectLst/>
                    <a:latin typeface="Museo Sans 300" panose="02000000000000000000" pitchFamily="50" charset="0"/>
                  </a:rPr>
                  <a:t> : Discount Factor</a:t>
                </a:r>
              </a:p>
            </p:txBody>
          </p:sp>
        </mc:Choice>
        <mc:Fallback xmlns="">
          <p:sp>
            <p:nvSpPr>
              <p:cNvPr id="7" name="TextBox 6">
                <a:extLst>
                  <a:ext uri="{FF2B5EF4-FFF2-40B4-BE49-F238E27FC236}">
                    <a16:creationId xmlns:a16="http://schemas.microsoft.com/office/drawing/2014/main" id="{75DA9A4D-4975-4B0A-BAEF-D59CD7EA5057}"/>
                  </a:ext>
                </a:extLst>
              </p:cNvPr>
              <p:cNvSpPr txBox="1">
                <a:spLocks noRot="1" noChangeAspect="1" noMove="1" noResize="1" noEditPoints="1" noAdjustHandles="1" noChangeArrowheads="1" noChangeShapeType="1" noTextEdit="1"/>
              </p:cNvSpPr>
              <p:nvPr/>
            </p:nvSpPr>
            <p:spPr>
              <a:xfrm>
                <a:off x="7953376" y="1262419"/>
                <a:ext cx="1943100" cy="461665"/>
              </a:xfrm>
              <a:prstGeom prst="rect">
                <a:avLst/>
              </a:prstGeom>
              <a:blipFill>
                <a:blip r:embed="rId5"/>
                <a:stretch>
                  <a:fillRect b="-105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FA852D5-E78A-40E0-821A-D008C408ED37}"/>
              </a:ext>
            </a:extLst>
          </p:cNvPr>
          <p:cNvSpPr txBox="1"/>
          <p:nvPr/>
        </p:nvSpPr>
        <p:spPr>
          <a:xfrm>
            <a:off x="361950" y="1743244"/>
            <a:ext cx="11468101" cy="276999"/>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We can also re-write it in the form of Q-Value:</a:t>
            </a:r>
            <a:endParaRPr lang="en-US" sz="1200" b="0" i="0" dirty="0">
              <a:solidFill>
                <a:srgbClr val="292929"/>
              </a:solidFill>
              <a:effectLst/>
              <a:latin typeface="Museo Sans 300" panose="02000000000000000000" pitchFamily="50"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F6A02-7B74-40D2-94C2-6BE1F21806AD}"/>
                  </a:ext>
                </a:extLst>
              </p:cNvPr>
              <p:cNvSpPr txBox="1"/>
              <p:nvPr/>
            </p:nvSpPr>
            <p:spPr>
              <a:xfrm>
                <a:off x="3946149" y="2100958"/>
                <a:ext cx="429970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𝑄</m:t>
                          </m:r>
                        </m:e>
                        <m:sup>
                          <m:r>
                            <a:rPr lang="en-US" sz="1600" b="0" i="1" smtClean="0">
                              <a:latin typeface="Cambria Math" panose="02040503050406030204" pitchFamily="18" charset="0"/>
                            </a:rPr>
                            <m:t>𝜋</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r>
                        <a:rPr lang="en-US" sz="1600" b="0" i="1" smtClean="0">
                          <a:latin typeface="Cambria Math" panose="02040503050406030204" pitchFamily="18" charset="0"/>
                        </a:rPr>
                        <m:t>𝔼</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r>
                                <a:rPr lang="en-US" sz="1600" b="0" i="1" smtClean="0">
                                  <a:latin typeface="Cambria Math" panose="02040503050406030204" pitchFamily="18" charset="0"/>
                                </a:rPr>
                                <m:t>+2</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𝜆</m:t>
                              </m:r>
                            </m:e>
                            <m:sup>
                              <m:r>
                                <a:rPr lang="en-US" sz="1600" b="0" i="1" smtClean="0">
                                  <a:latin typeface="Cambria Math" panose="02040503050406030204" pitchFamily="18" charset="0"/>
                                </a:rPr>
                                <m:t>2</m:t>
                              </m:r>
                            </m:sup>
                          </m:s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r>
                                <a:rPr lang="en-US" sz="1600" b="0" i="1" smtClean="0">
                                  <a:latin typeface="Cambria Math" panose="02040503050406030204" pitchFamily="18" charset="0"/>
                                </a:rPr>
                                <m:t>+3</m:t>
                              </m:r>
                            </m:sub>
                          </m:sSub>
                          <m:r>
                            <a:rPr lang="en-US" sz="1600" b="0" i="1" smtClean="0">
                              <a:latin typeface="Cambria Math" panose="02040503050406030204" pitchFamily="18" charset="0"/>
                            </a:rPr>
                            <m:t>+…  | </m:t>
                          </m:r>
                          <m:r>
                            <a:rPr lang="en-US" sz="1600" b="0" i="1" smtClean="0">
                              <a:latin typeface="Cambria Math" panose="02040503050406030204" pitchFamily="18" charset="0"/>
                            </a:rPr>
                            <m:t>𝑠</m:t>
                          </m:r>
                          <m:r>
                            <a:rPr lang="en-US" sz="1600" b="0" i="1" smtClean="0">
                              <a:latin typeface="Cambria Math" panose="02040503050406030204" pitchFamily="18" charset="0"/>
                            </a:rPr>
                            <m:t>, </m:t>
                          </m:r>
                          <m:r>
                            <a:rPr lang="en-US" sz="1600" b="0" i="1" smtClean="0">
                              <a:latin typeface="Cambria Math" panose="02040503050406030204" pitchFamily="18" charset="0"/>
                            </a:rPr>
                            <m:t>𝑎</m:t>
                          </m:r>
                        </m:e>
                      </m:d>
                    </m:oMath>
                  </m:oMathPara>
                </a14:m>
                <a:endParaRPr lang="en-US" sz="1600" dirty="0"/>
              </a:p>
            </p:txBody>
          </p:sp>
        </mc:Choice>
        <mc:Fallback xmlns="">
          <p:sp>
            <p:nvSpPr>
              <p:cNvPr id="9" name="TextBox 8">
                <a:extLst>
                  <a:ext uri="{FF2B5EF4-FFF2-40B4-BE49-F238E27FC236}">
                    <a16:creationId xmlns:a16="http://schemas.microsoft.com/office/drawing/2014/main" id="{D46F6A02-7B74-40D2-94C2-6BE1F21806AD}"/>
                  </a:ext>
                </a:extLst>
              </p:cNvPr>
              <p:cNvSpPr txBox="1">
                <a:spLocks noRot="1" noChangeAspect="1" noMove="1" noResize="1" noEditPoints="1" noAdjustHandles="1" noChangeArrowheads="1" noChangeShapeType="1" noTextEdit="1"/>
              </p:cNvSpPr>
              <p:nvPr/>
            </p:nvSpPr>
            <p:spPr>
              <a:xfrm>
                <a:off x="3946149" y="2100958"/>
                <a:ext cx="4299703" cy="338554"/>
              </a:xfrm>
              <a:prstGeom prst="rect">
                <a:avLst/>
              </a:prstGeom>
              <a:blipFill>
                <a:blip r:embed="rId6"/>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5D2DD4-71B1-4C33-9726-768D67315CD6}"/>
                  </a:ext>
                </a:extLst>
              </p:cNvPr>
              <p:cNvSpPr txBox="1"/>
              <p:nvPr/>
            </p:nvSpPr>
            <p:spPr>
              <a:xfrm>
                <a:off x="4727199" y="2439512"/>
                <a:ext cx="261629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𝔼</m:t>
                          </m:r>
                        </m:e>
                        <m:sub>
                          <m:r>
                            <a:rPr lang="en-US" sz="1600" b="0" i="1" smtClean="0">
                              <a:latin typeface="Cambria Math" panose="02040503050406030204" pitchFamily="18" charset="0"/>
                            </a:rPr>
                            <m:t>𝑠</m:t>
                          </m:r>
                          <m:r>
                            <a:rPr lang="en-US" sz="1600" b="0" i="1" smtClean="0">
                              <a:latin typeface="Cambria Math" panose="02040503050406030204" pitchFamily="18" charset="0"/>
                            </a:rPr>
                            <m:t>′</m:t>
                          </m:r>
                        </m:sub>
                      </m:s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𝜆</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𝑄</m:t>
                              </m:r>
                            </m:e>
                            <m:sup>
                              <m:r>
                                <a:rPr lang="en-US" sz="1600" b="0" i="1" smtClean="0">
                                  <a:latin typeface="Cambria Math" panose="02040503050406030204" pitchFamily="18" charset="0"/>
                                </a:rPr>
                                <m:t>𝜋</m:t>
                              </m:r>
                            </m:sup>
                          </m:sSup>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𝑎</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 | </m:t>
                          </m:r>
                          <m:r>
                            <a:rPr lang="en-US" sz="1600" b="0" i="1" smtClean="0">
                              <a:latin typeface="Cambria Math" panose="02040503050406030204" pitchFamily="18" charset="0"/>
                            </a:rPr>
                            <m:t>𝑠</m:t>
                          </m:r>
                          <m:r>
                            <a:rPr lang="en-US" sz="1600" b="0" i="1" smtClean="0">
                              <a:latin typeface="Cambria Math" panose="02040503050406030204" pitchFamily="18" charset="0"/>
                            </a:rPr>
                            <m:t>, </m:t>
                          </m:r>
                          <m:r>
                            <a:rPr lang="en-US" sz="1600" b="0" i="1" smtClean="0">
                              <a:latin typeface="Cambria Math" panose="02040503050406030204" pitchFamily="18" charset="0"/>
                            </a:rPr>
                            <m:t>𝑎</m:t>
                          </m:r>
                        </m:e>
                      </m:d>
                    </m:oMath>
                  </m:oMathPara>
                </a14:m>
                <a:endParaRPr lang="en-US" sz="1600" dirty="0"/>
              </a:p>
            </p:txBody>
          </p:sp>
        </mc:Choice>
        <mc:Fallback xmlns="">
          <p:sp>
            <p:nvSpPr>
              <p:cNvPr id="10" name="TextBox 9">
                <a:extLst>
                  <a:ext uri="{FF2B5EF4-FFF2-40B4-BE49-F238E27FC236}">
                    <a16:creationId xmlns:a16="http://schemas.microsoft.com/office/drawing/2014/main" id="{A35D2DD4-71B1-4C33-9726-768D67315CD6}"/>
                  </a:ext>
                </a:extLst>
              </p:cNvPr>
              <p:cNvSpPr txBox="1">
                <a:spLocks noRot="1" noChangeAspect="1" noMove="1" noResize="1" noEditPoints="1" noAdjustHandles="1" noChangeArrowheads="1" noChangeShapeType="1" noTextEdit="1"/>
              </p:cNvSpPr>
              <p:nvPr/>
            </p:nvSpPr>
            <p:spPr>
              <a:xfrm>
                <a:off x="4727199" y="2439512"/>
                <a:ext cx="2616293" cy="338554"/>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871D3E-F464-42BE-9A63-306F77626E37}"/>
                  </a:ext>
                </a:extLst>
              </p:cNvPr>
              <p:cNvSpPr txBox="1"/>
              <p:nvPr/>
            </p:nvSpPr>
            <p:spPr>
              <a:xfrm>
                <a:off x="361950" y="2863938"/>
                <a:ext cx="11468101" cy="276999"/>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The goal of Q-Learning would be to then </a:t>
                </a:r>
                <a:r>
                  <a:rPr lang="en-US" sz="1200" dirty="0" err="1">
                    <a:solidFill>
                      <a:srgbClr val="292929"/>
                    </a:solidFill>
                    <a:latin typeface="Museo Sans 300" panose="02000000000000000000" pitchFamily="50" charset="0"/>
                  </a:rPr>
                  <a:t>maximise</a:t>
                </a:r>
                <a:r>
                  <a:rPr lang="en-US" sz="1200" dirty="0">
                    <a:solidFill>
                      <a:srgbClr val="292929"/>
                    </a:solidFill>
                    <a:latin typeface="Museo Sans 300" panose="02000000000000000000" pitchFamily="50" charset="0"/>
                  </a:rPr>
                  <a:t> the Q-Value, with the optimal Q-Value, </a:t>
                </a:r>
                <a14:m>
                  <m:oMath xmlns:m="http://schemas.openxmlformats.org/officeDocument/2006/math">
                    <m:sSup>
                      <m:sSupPr>
                        <m:ctrlPr>
                          <a:rPr lang="en-US" sz="1200" b="0" i="1" smtClean="0">
                            <a:solidFill>
                              <a:srgbClr val="292929"/>
                            </a:solidFill>
                            <a:latin typeface="Cambria Math" panose="02040503050406030204" pitchFamily="18" charset="0"/>
                          </a:rPr>
                        </m:ctrlPr>
                      </m:sSupPr>
                      <m:e>
                        <m:r>
                          <a:rPr lang="en-US" sz="1200" b="0" i="1" smtClean="0">
                            <a:solidFill>
                              <a:srgbClr val="292929"/>
                            </a:solidFill>
                            <a:latin typeface="Cambria Math" panose="02040503050406030204" pitchFamily="18" charset="0"/>
                          </a:rPr>
                          <m:t>𝑄</m:t>
                        </m:r>
                      </m:e>
                      <m:sup>
                        <m:r>
                          <a:rPr lang="en-US" sz="1200" b="0" i="1" smtClean="0">
                            <a:solidFill>
                              <a:srgbClr val="292929"/>
                            </a:solidFill>
                            <a:latin typeface="Cambria Math" panose="02040503050406030204" pitchFamily="18" charset="0"/>
                          </a:rPr>
                          <m:t>∗</m:t>
                        </m:r>
                      </m:sup>
                    </m:sSup>
                  </m:oMath>
                </a14:m>
                <a:r>
                  <a:rPr lang="en-US" sz="1200" b="0" i="0" dirty="0">
                    <a:solidFill>
                      <a:srgbClr val="292929"/>
                    </a:solidFill>
                    <a:effectLst/>
                    <a:latin typeface="Museo Sans 300" panose="02000000000000000000" pitchFamily="50" charset="0"/>
                  </a:rPr>
                  <a:t> expressed as:</a:t>
                </a:r>
              </a:p>
            </p:txBody>
          </p:sp>
        </mc:Choice>
        <mc:Fallback xmlns="">
          <p:sp>
            <p:nvSpPr>
              <p:cNvPr id="11" name="TextBox 10">
                <a:extLst>
                  <a:ext uri="{FF2B5EF4-FFF2-40B4-BE49-F238E27FC236}">
                    <a16:creationId xmlns:a16="http://schemas.microsoft.com/office/drawing/2014/main" id="{30871D3E-F464-42BE-9A63-306F77626E37}"/>
                  </a:ext>
                </a:extLst>
              </p:cNvPr>
              <p:cNvSpPr txBox="1">
                <a:spLocks noRot="1" noChangeAspect="1" noMove="1" noResize="1" noEditPoints="1" noAdjustHandles="1" noChangeArrowheads="1" noChangeShapeType="1" noTextEdit="1"/>
              </p:cNvSpPr>
              <p:nvPr/>
            </p:nvSpPr>
            <p:spPr>
              <a:xfrm>
                <a:off x="361950" y="2863938"/>
                <a:ext cx="11468101" cy="276999"/>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BCCE62-1F74-448A-B6EE-D59875E2C518}"/>
                  </a:ext>
                </a:extLst>
              </p:cNvPr>
              <p:cNvSpPr txBox="1"/>
              <p:nvPr/>
            </p:nvSpPr>
            <p:spPr>
              <a:xfrm>
                <a:off x="4127288" y="3199751"/>
                <a:ext cx="3937425" cy="47647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𝑄</m:t>
                          </m:r>
                        </m:e>
                        <m:sup>
                          <m:r>
                            <a:rPr lang="en-US" sz="1600" b="0" i="1" smtClean="0">
                              <a:latin typeface="Cambria Math" panose="02040503050406030204" pitchFamily="18" charset="0"/>
                            </a:rPr>
                            <m:t>∗</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𝔼</m:t>
                          </m:r>
                        </m:e>
                        <m:sub>
                          <m:r>
                            <a:rPr lang="en-US" sz="1600" b="0" i="1" smtClean="0">
                              <a:latin typeface="Cambria Math" panose="02040503050406030204" pitchFamily="18" charset="0"/>
                            </a:rPr>
                            <m:t>𝑠</m:t>
                          </m:r>
                          <m:r>
                            <a:rPr lang="en-US" sz="1600" b="0" i="1" smtClean="0">
                              <a:latin typeface="Cambria Math" panose="02040503050406030204" pitchFamily="18" charset="0"/>
                            </a:rPr>
                            <m:t>′</m:t>
                          </m:r>
                        </m:sub>
                      </m:s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𝜆</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r>
                                    <a:rPr lang="en-US" sz="1600" b="0" i="1" smtClean="0">
                                      <a:latin typeface="Cambria Math" panose="02040503050406030204" pitchFamily="18" charset="0"/>
                                    </a:rPr>
                                    <m:t>𝑎</m:t>
                                  </m:r>
                                  <m:r>
                                    <a:rPr lang="en-US" sz="1600" b="0" i="1" smtClean="0">
                                      <a:latin typeface="Cambria Math" panose="02040503050406030204" pitchFamily="18" charset="0"/>
                                    </a:rPr>
                                    <m:t>′</m:t>
                                  </m:r>
                                </m:lim>
                              </m:limLow>
                            </m:fNa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𝑄</m:t>
                                  </m:r>
                                </m:e>
                                <m:sup>
                                  <m:r>
                                    <a:rPr lang="en-US" sz="1600" b="0" i="1" smtClean="0">
                                      <a:latin typeface="Cambria Math" panose="02040503050406030204" pitchFamily="18" charset="0"/>
                                    </a:rPr>
                                    <m:t>∗</m:t>
                                  </m:r>
                                </m:sup>
                              </m:sSup>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𝑎</m:t>
                                      </m:r>
                                    </m:e>
                                    <m:sup>
                                      <m:r>
                                        <a:rPr lang="en-US" sz="1600" b="0" i="1" smtClean="0">
                                          <a:latin typeface="Cambria Math" panose="02040503050406030204" pitchFamily="18" charset="0"/>
                                        </a:rPr>
                                        <m:t>′</m:t>
                                      </m:r>
                                    </m:sup>
                                  </m:sSup>
                                </m:e>
                              </m:d>
                            </m:e>
                          </m:func>
                          <m:r>
                            <a:rPr lang="en-US" sz="1600" b="0" i="1" smtClean="0">
                              <a:latin typeface="Cambria Math" panose="02040503050406030204" pitchFamily="18" charset="0"/>
                            </a:rPr>
                            <m:t> |  </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92BCCE62-1F74-448A-B6EE-D59875E2C518}"/>
                  </a:ext>
                </a:extLst>
              </p:cNvPr>
              <p:cNvSpPr txBox="1">
                <a:spLocks noRot="1" noChangeAspect="1" noMove="1" noResize="1" noEditPoints="1" noAdjustHandles="1" noChangeArrowheads="1" noChangeShapeType="1" noTextEdit="1"/>
              </p:cNvSpPr>
              <p:nvPr/>
            </p:nvSpPr>
            <p:spPr>
              <a:xfrm>
                <a:off x="4127288" y="3199751"/>
                <a:ext cx="3937425" cy="476477"/>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CC938A6-0ADF-4A52-B42A-16256B77B725}"/>
              </a:ext>
            </a:extLst>
          </p:cNvPr>
          <p:cNvSpPr txBox="1"/>
          <p:nvPr/>
        </p:nvSpPr>
        <p:spPr>
          <a:xfrm>
            <a:off x="361950" y="3735042"/>
            <a:ext cx="11468101" cy="461665"/>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When we code using this algorithm, we construct a reward matrix that stores reward at specific moves. Like if the reward is 100, then it will be stored in the matrix at the position where it got 100.</a:t>
            </a:r>
            <a:endParaRPr lang="en-US" sz="1200" b="0" i="0" dirty="0">
              <a:solidFill>
                <a:srgbClr val="292929"/>
              </a:solidFill>
              <a:effectLst/>
              <a:latin typeface="Museo Sans 300" panose="02000000000000000000" pitchFamily="50" charset="0"/>
            </a:endParaRPr>
          </a:p>
        </p:txBody>
      </p:sp>
      <p:graphicFrame>
        <p:nvGraphicFramePr>
          <p:cNvPr id="2" name="Table 13">
            <a:extLst>
              <a:ext uri="{FF2B5EF4-FFF2-40B4-BE49-F238E27FC236}">
                <a16:creationId xmlns:a16="http://schemas.microsoft.com/office/drawing/2014/main" id="{DEBC0596-DA98-49BD-A932-74B14D44550C}"/>
              </a:ext>
            </a:extLst>
          </p:cNvPr>
          <p:cNvGraphicFramePr>
            <a:graphicFrameLocks noGrp="1"/>
          </p:cNvGraphicFramePr>
          <p:nvPr>
            <p:extLst>
              <p:ext uri="{D42A27DB-BD31-4B8C-83A1-F6EECF244321}">
                <p14:modId xmlns:p14="http://schemas.microsoft.com/office/powerpoint/2010/main" val="3019294889"/>
              </p:ext>
            </p:extLst>
          </p:nvPr>
        </p:nvGraphicFramePr>
        <p:xfrm>
          <a:off x="2374900" y="4314893"/>
          <a:ext cx="3143040" cy="1854200"/>
        </p:xfrm>
        <a:graphic>
          <a:graphicData uri="http://schemas.openxmlformats.org/drawingml/2006/table">
            <a:tbl>
              <a:tblPr>
                <a:tableStyleId>{3B4B98B0-60AC-42C2-AFA5-B58CD77FA1E5}</a:tableStyleId>
              </a:tblPr>
              <a:tblGrid>
                <a:gridCol w="785760">
                  <a:extLst>
                    <a:ext uri="{9D8B030D-6E8A-4147-A177-3AD203B41FA5}">
                      <a16:colId xmlns:a16="http://schemas.microsoft.com/office/drawing/2014/main" val="2364125236"/>
                    </a:ext>
                  </a:extLst>
                </a:gridCol>
                <a:gridCol w="785760">
                  <a:extLst>
                    <a:ext uri="{9D8B030D-6E8A-4147-A177-3AD203B41FA5}">
                      <a16:colId xmlns:a16="http://schemas.microsoft.com/office/drawing/2014/main" val="2973288779"/>
                    </a:ext>
                  </a:extLst>
                </a:gridCol>
                <a:gridCol w="785760">
                  <a:extLst>
                    <a:ext uri="{9D8B030D-6E8A-4147-A177-3AD203B41FA5}">
                      <a16:colId xmlns:a16="http://schemas.microsoft.com/office/drawing/2014/main" val="3866051829"/>
                    </a:ext>
                  </a:extLst>
                </a:gridCol>
                <a:gridCol w="785760">
                  <a:extLst>
                    <a:ext uri="{9D8B030D-6E8A-4147-A177-3AD203B41FA5}">
                      <a16:colId xmlns:a16="http://schemas.microsoft.com/office/drawing/2014/main" val="3991437490"/>
                    </a:ext>
                  </a:extLst>
                </a:gridCol>
              </a:tblGrid>
              <a:tr h="370840">
                <a:tc>
                  <a:txBody>
                    <a:bodyPr/>
                    <a:lstStyle/>
                    <a:p>
                      <a:pPr algn="ctr"/>
                      <a:endParaRPr lang="en-US" sz="1200" dirty="0">
                        <a:latin typeface="Museo Sans 300" panose="02000000000000000000" pitchFamily="50" charset="0"/>
                      </a:endParaRPr>
                    </a:p>
                  </a:txBody>
                  <a:tcPr anchor="ctr"/>
                </a:tc>
                <a:tc>
                  <a:txBody>
                    <a:bodyPr/>
                    <a:lstStyle/>
                    <a:p>
                      <a:pPr algn="ctr"/>
                      <a:r>
                        <a:rPr lang="en-US" sz="1200" dirty="0">
                          <a:latin typeface="Museo Sans 700" panose="02000000000000000000" pitchFamily="50" charset="0"/>
                        </a:rPr>
                        <a:t>s1</a:t>
                      </a:r>
                    </a:p>
                  </a:txBody>
                  <a:tcPr anchor="ctr">
                    <a:solidFill>
                      <a:schemeClr val="accent5">
                        <a:lumMod val="20000"/>
                        <a:lumOff val="80000"/>
                      </a:schemeClr>
                    </a:solidFill>
                  </a:tcPr>
                </a:tc>
                <a:tc>
                  <a:txBody>
                    <a:bodyPr/>
                    <a:lstStyle/>
                    <a:p>
                      <a:pPr algn="ctr"/>
                      <a:r>
                        <a:rPr lang="en-US" sz="1200" dirty="0">
                          <a:latin typeface="Museo Sans 700" panose="02000000000000000000" pitchFamily="50" charset="0"/>
                        </a:rPr>
                        <a:t>s2</a:t>
                      </a:r>
                    </a:p>
                  </a:txBody>
                  <a:tcPr anchor="ctr">
                    <a:solidFill>
                      <a:schemeClr val="accent5">
                        <a:lumMod val="20000"/>
                        <a:lumOff val="80000"/>
                      </a:schemeClr>
                    </a:solidFill>
                  </a:tcPr>
                </a:tc>
                <a:tc>
                  <a:txBody>
                    <a:bodyPr/>
                    <a:lstStyle/>
                    <a:p>
                      <a:pPr algn="ctr"/>
                      <a:r>
                        <a:rPr lang="en-US" sz="1200" dirty="0">
                          <a:latin typeface="Museo Sans 700" panose="02000000000000000000" pitchFamily="50" charset="0"/>
                        </a:rPr>
                        <a:t>s3</a:t>
                      </a:r>
                    </a:p>
                  </a:txBody>
                  <a:tcPr anchor="ctr">
                    <a:solidFill>
                      <a:schemeClr val="accent5">
                        <a:lumMod val="20000"/>
                        <a:lumOff val="80000"/>
                      </a:schemeClr>
                    </a:solidFill>
                  </a:tcPr>
                </a:tc>
                <a:extLst>
                  <a:ext uri="{0D108BD9-81ED-4DB2-BD59-A6C34878D82A}">
                    <a16:rowId xmlns:a16="http://schemas.microsoft.com/office/drawing/2014/main" val="3286079422"/>
                  </a:ext>
                </a:extLst>
              </a:tr>
              <a:tr h="370840">
                <a:tc>
                  <a:txBody>
                    <a:bodyPr/>
                    <a:lstStyle/>
                    <a:p>
                      <a:pPr algn="ctr"/>
                      <a:r>
                        <a:rPr lang="en-US" sz="1200" dirty="0">
                          <a:latin typeface="Museo Sans 700" panose="02000000000000000000" pitchFamily="50" charset="0"/>
                        </a:rPr>
                        <a:t>a1</a:t>
                      </a:r>
                    </a:p>
                  </a:txBody>
                  <a:tcPr anchor="ctr">
                    <a:solidFill>
                      <a:schemeClr val="accent6">
                        <a:lumMod val="20000"/>
                        <a:lumOff val="80000"/>
                      </a:schemeClr>
                    </a:solidFill>
                  </a:tcPr>
                </a:tc>
                <a:tc>
                  <a:txBody>
                    <a:bodyPr/>
                    <a:lstStyle/>
                    <a:p>
                      <a:pPr algn="ctr"/>
                      <a:r>
                        <a:rPr lang="en-US" sz="1200" dirty="0">
                          <a:latin typeface="Museo Sans 300" panose="02000000000000000000" pitchFamily="50" charset="0"/>
                        </a:rPr>
                        <a:t>1</a:t>
                      </a:r>
                    </a:p>
                  </a:txBody>
                  <a:tcPr anchor="ctr"/>
                </a:tc>
                <a:tc>
                  <a:txBody>
                    <a:bodyPr/>
                    <a:lstStyle/>
                    <a:p>
                      <a:pPr algn="ctr"/>
                      <a:r>
                        <a:rPr lang="en-US" sz="1200" dirty="0">
                          <a:latin typeface="Museo Sans 300" panose="02000000000000000000" pitchFamily="50" charset="0"/>
                        </a:rPr>
                        <a:t>3</a:t>
                      </a:r>
                    </a:p>
                  </a:txBody>
                  <a:tcPr anchor="ctr"/>
                </a:tc>
                <a:tc>
                  <a:txBody>
                    <a:bodyPr/>
                    <a:lstStyle/>
                    <a:p>
                      <a:pPr algn="ctr"/>
                      <a:r>
                        <a:rPr lang="en-US" sz="1200" dirty="0">
                          <a:latin typeface="Museo Sans 300" panose="02000000000000000000" pitchFamily="50" charset="0"/>
                        </a:rPr>
                        <a:t>50</a:t>
                      </a:r>
                    </a:p>
                  </a:txBody>
                  <a:tcPr anchor="ctr"/>
                </a:tc>
                <a:extLst>
                  <a:ext uri="{0D108BD9-81ED-4DB2-BD59-A6C34878D82A}">
                    <a16:rowId xmlns:a16="http://schemas.microsoft.com/office/drawing/2014/main" val="3940245273"/>
                  </a:ext>
                </a:extLst>
              </a:tr>
              <a:tr h="370840">
                <a:tc>
                  <a:txBody>
                    <a:bodyPr/>
                    <a:lstStyle/>
                    <a:p>
                      <a:pPr algn="ctr"/>
                      <a:r>
                        <a:rPr lang="en-US" sz="1200" dirty="0">
                          <a:latin typeface="Museo Sans 700" panose="02000000000000000000" pitchFamily="50" charset="0"/>
                        </a:rPr>
                        <a:t>a2</a:t>
                      </a:r>
                    </a:p>
                  </a:txBody>
                  <a:tcPr anchor="ctr">
                    <a:solidFill>
                      <a:schemeClr val="accent6">
                        <a:lumMod val="20000"/>
                        <a:lumOff val="80000"/>
                      </a:schemeClr>
                    </a:solidFill>
                  </a:tcPr>
                </a:tc>
                <a:tc>
                  <a:txBody>
                    <a:bodyPr/>
                    <a:lstStyle/>
                    <a:p>
                      <a:pPr algn="ctr"/>
                      <a:r>
                        <a:rPr lang="en-US" sz="1200" dirty="0">
                          <a:latin typeface="Museo Sans 300" panose="02000000000000000000" pitchFamily="50" charset="0"/>
                        </a:rPr>
                        <a:t>2</a:t>
                      </a:r>
                    </a:p>
                  </a:txBody>
                  <a:tcPr anchor="ctr"/>
                </a:tc>
                <a:tc>
                  <a:txBody>
                    <a:bodyPr/>
                    <a:lstStyle/>
                    <a:p>
                      <a:pPr algn="ctr"/>
                      <a:r>
                        <a:rPr lang="en-US" sz="1200" dirty="0">
                          <a:latin typeface="Museo Sans 300" panose="02000000000000000000" pitchFamily="50" charset="0"/>
                        </a:rPr>
                        <a:t>100</a:t>
                      </a:r>
                    </a:p>
                  </a:txBody>
                  <a:tcPr anchor="ctr"/>
                </a:tc>
                <a:tc>
                  <a:txBody>
                    <a:bodyPr/>
                    <a:lstStyle/>
                    <a:p>
                      <a:pPr algn="ctr"/>
                      <a:r>
                        <a:rPr lang="en-US" sz="1200" dirty="0">
                          <a:latin typeface="Museo Sans 300" panose="02000000000000000000" pitchFamily="50" charset="0"/>
                        </a:rPr>
                        <a:t>4</a:t>
                      </a:r>
                    </a:p>
                  </a:txBody>
                  <a:tcPr anchor="ctr"/>
                </a:tc>
                <a:extLst>
                  <a:ext uri="{0D108BD9-81ED-4DB2-BD59-A6C34878D82A}">
                    <a16:rowId xmlns:a16="http://schemas.microsoft.com/office/drawing/2014/main" val="824272819"/>
                  </a:ext>
                </a:extLst>
              </a:tr>
              <a:tr h="370840">
                <a:tc>
                  <a:txBody>
                    <a:bodyPr/>
                    <a:lstStyle/>
                    <a:p>
                      <a:pPr algn="ctr"/>
                      <a:r>
                        <a:rPr lang="en-US" sz="1200" dirty="0">
                          <a:latin typeface="Museo Sans 700" panose="02000000000000000000" pitchFamily="50" charset="0"/>
                        </a:rPr>
                        <a:t>a3</a:t>
                      </a:r>
                    </a:p>
                  </a:txBody>
                  <a:tcPr anchor="ctr">
                    <a:solidFill>
                      <a:schemeClr val="accent6">
                        <a:lumMod val="20000"/>
                        <a:lumOff val="80000"/>
                      </a:schemeClr>
                    </a:solidFill>
                  </a:tcPr>
                </a:tc>
                <a:tc>
                  <a:txBody>
                    <a:bodyPr/>
                    <a:lstStyle/>
                    <a:p>
                      <a:pPr algn="ctr"/>
                      <a:r>
                        <a:rPr lang="en-US" sz="1200" dirty="0">
                          <a:latin typeface="Museo Sans 300" panose="02000000000000000000" pitchFamily="50" charset="0"/>
                        </a:rPr>
                        <a:t>70</a:t>
                      </a:r>
                    </a:p>
                  </a:txBody>
                  <a:tcPr anchor="ctr"/>
                </a:tc>
                <a:tc>
                  <a:txBody>
                    <a:bodyPr/>
                    <a:lstStyle/>
                    <a:p>
                      <a:pPr algn="ctr"/>
                      <a:r>
                        <a:rPr lang="en-US" sz="1200" dirty="0">
                          <a:latin typeface="Museo Sans 300" panose="02000000000000000000" pitchFamily="50" charset="0"/>
                        </a:rPr>
                        <a:t>2</a:t>
                      </a:r>
                    </a:p>
                  </a:txBody>
                  <a:tcPr anchor="ctr"/>
                </a:tc>
                <a:tc>
                  <a:txBody>
                    <a:bodyPr/>
                    <a:lstStyle/>
                    <a:p>
                      <a:pPr algn="ctr"/>
                      <a:r>
                        <a:rPr lang="en-US" sz="1200" dirty="0">
                          <a:latin typeface="Museo Sans 300" panose="02000000000000000000" pitchFamily="50" charset="0"/>
                        </a:rPr>
                        <a:t>0</a:t>
                      </a:r>
                    </a:p>
                  </a:txBody>
                  <a:tcPr anchor="ctr"/>
                </a:tc>
                <a:extLst>
                  <a:ext uri="{0D108BD9-81ED-4DB2-BD59-A6C34878D82A}">
                    <a16:rowId xmlns:a16="http://schemas.microsoft.com/office/drawing/2014/main" val="777843579"/>
                  </a:ext>
                </a:extLst>
              </a:tr>
              <a:tr h="370840">
                <a:tc>
                  <a:txBody>
                    <a:bodyPr/>
                    <a:lstStyle/>
                    <a:p>
                      <a:pPr algn="ctr"/>
                      <a:r>
                        <a:rPr lang="en-US" sz="1200" dirty="0">
                          <a:latin typeface="Museo Sans 700" panose="02000000000000000000" pitchFamily="50" charset="0"/>
                        </a:rPr>
                        <a:t>a4</a:t>
                      </a:r>
                    </a:p>
                  </a:txBody>
                  <a:tcPr anchor="ctr">
                    <a:solidFill>
                      <a:schemeClr val="accent6">
                        <a:lumMod val="20000"/>
                        <a:lumOff val="80000"/>
                      </a:schemeClr>
                    </a:solidFill>
                  </a:tcPr>
                </a:tc>
                <a:tc>
                  <a:txBody>
                    <a:bodyPr/>
                    <a:lstStyle/>
                    <a:p>
                      <a:pPr algn="ctr"/>
                      <a:r>
                        <a:rPr lang="en-US" sz="1200" dirty="0">
                          <a:latin typeface="Museo Sans 300" panose="02000000000000000000" pitchFamily="50" charset="0"/>
                        </a:rPr>
                        <a:t>2</a:t>
                      </a:r>
                    </a:p>
                  </a:txBody>
                  <a:tcPr anchor="ctr"/>
                </a:tc>
                <a:tc>
                  <a:txBody>
                    <a:bodyPr/>
                    <a:lstStyle/>
                    <a:p>
                      <a:pPr algn="ctr"/>
                      <a:r>
                        <a:rPr lang="en-US" sz="1200" dirty="0">
                          <a:latin typeface="Museo Sans 300" panose="02000000000000000000" pitchFamily="50" charset="0"/>
                        </a:rPr>
                        <a:t>9</a:t>
                      </a:r>
                    </a:p>
                  </a:txBody>
                  <a:tcPr anchor="ctr"/>
                </a:tc>
                <a:tc>
                  <a:txBody>
                    <a:bodyPr/>
                    <a:lstStyle/>
                    <a:p>
                      <a:pPr algn="ctr"/>
                      <a:r>
                        <a:rPr lang="en-US" sz="1200" dirty="0">
                          <a:latin typeface="Museo Sans 300" panose="02000000000000000000" pitchFamily="50" charset="0"/>
                        </a:rPr>
                        <a:t>3</a:t>
                      </a:r>
                    </a:p>
                  </a:txBody>
                  <a:tcPr anchor="ctr"/>
                </a:tc>
                <a:extLst>
                  <a:ext uri="{0D108BD9-81ED-4DB2-BD59-A6C34878D82A}">
                    <a16:rowId xmlns:a16="http://schemas.microsoft.com/office/drawing/2014/main" val="13415046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821E5E-7B29-4A9D-9AFF-DB12164741F7}"/>
                  </a:ext>
                </a:extLst>
              </p:cNvPr>
              <p:cNvSpPr txBox="1"/>
              <p:nvPr/>
            </p:nvSpPr>
            <p:spPr>
              <a:xfrm>
                <a:off x="5600700" y="5494403"/>
                <a:ext cx="4216400" cy="646331"/>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With the Q-Table, we can then assess for each state </a:t>
                </a:r>
                <a14:m>
                  <m:oMath xmlns:m="http://schemas.openxmlformats.org/officeDocument/2006/math">
                    <m:r>
                      <a:rPr lang="en-US" sz="1200" b="0" i="1" smtClean="0">
                        <a:solidFill>
                          <a:srgbClr val="292929"/>
                        </a:solidFill>
                        <a:latin typeface="Cambria Math" panose="02040503050406030204" pitchFamily="18" charset="0"/>
                      </a:rPr>
                      <m:t>𝑠</m:t>
                    </m:r>
                  </m:oMath>
                </a14:m>
                <a:r>
                  <a:rPr lang="en-US" sz="1200" dirty="0">
                    <a:solidFill>
                      <a:srgbClr val="292929"/>
                    </a:solidFill>
                    <a:latin typeface="Museo Sans 300" panose="02000000000000000000" pitchFamily="50" charset="0"/>
                  </a:rPr>
                  <a:t>, what is the ideal action </a:t>
                </a:r>
                <a14:m>
                  <m:oMath xmlns:m="http://schemas.openxmlformats.org/officeDocument/2006/math">
                    <m:r>
                      <a:rPr lang="en-US" sz="1200" b="0" i="1" smtClean="0">
                        <a:solidFill>
                          <a:srgbClr val="292929"/>
                        </a:solidFill>
                        <a:latin typeface="Cambria Math" panose="02040503050406030204" pitchFamily="18" charset="0"/>
                      </a:rPr>
                      <m:t>𝑎</m:t>
                    </m:r>
                  </m:oMath>
                </a14:m>
                <a:r>
                  <a:rPr lang="en-US" sz="1200" dirty="0">
                    <a:solidFill>
                      <a:srgbClr val="292929"/>
                    </a:solidFill>
                    <a:latin typeface="Museo Sans 300" panose="02000000000000000000" pitchFamily="50" charset="0"/>
                  </a:rPr>
                  <a:t> to take that would give us the largest Q-Value.</a:t>
                </a:r>
                <a:endParaRPr lang="en-US" sz="1200" b="0" i="0" dirty="0">
                  <a:solidFill>
                    <a:srgbClr val="292929"/>
                  </a:solidFill>
                  <a:effectLst/>
                  <a:latin typeface="Museo Sans 300" panose="02000000000000000000" pitchFamily="50" charset="0"/>
                </a:endParaRPr>
              </a:p>
            </p:txBody>
          </p:sp>
        </mc:Choice>
        <mc:Fallback xmlns="">
          <p:sp>
            <p:nvSpPr>
              <p:cNvPr id="14" name="TextBox 13">
                <a:extLst>
                  <a:ext uri="{FF2B5EF4-FFF2-40B4-BE49-F238E27FC236}">
                    <a16:creationId xmlns:a16="http://schemas.microsoft.com/office/drawing/2014/main" id="{0F821E5E-7B29-4A9D-9AFF-DB12164741F7}"/>
                  </a:ext>
                </a:extLst>
              </p:cNvPr>
              <p:cNvSpPr txBox="1">
                <a:spLocks noRot="1" noChangeAspect="1" noMove="1" noResize="1" noEditPoints="1" noAdjustHandles="1" noChangeArrowheads="1" noChangeShapeType="1" noTextEdit="1"/>
              </p:cNvSpPr>
              <p:nvPr/>
            </p:nvSpPr>
            <p:spPr>
              <a:xfrm>
                <a:off x="5600700" y="5494403"/>
                <a:ext cx="4216400" cy="646331"/>
              </a:xfrm>
              <a:prstGeom prst="rect">
                <a:avLst/>
              </a:prstGeom>
              <a:blipFill>
                <a:blip r:embed="rId10"/>
                <a:stretch>
                  <a:fillRect l="-145" b="-7547"/>
                </a:stretch>
              </a:blipFill>
            </p:spPr>
            <p:txBody>
              <a:bodyPr/>
              <a:lstStyle/>
              <a:p>
                <a:r>
                  <a:rPr lang="en-US">
                    <a:noFill/>
                  </a:rPr>
                  <a:t> </a:t>
                </a:r>
              </a:p>
            </p:txBody>
          </p:sp>
        </mc:Fallback>
      </mc:AlternateContent>
    </p:spTree>
    <p:extLst>
      <p:ext uri="{BB962C8B-B14F-4D97-AF65-F5344CB8AC3E}">
        <p14:creationId xmlns:p14="http://schemas.microsoft.com/office/powerpoint/2010/main" val="32776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(1) Q-Learning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15" name="TextBox 14">
            <a:extLst>
              <a:ext uri="{FF2B5EF4-FFF2-40B4-BE49-F238E27FC236}">
                <a16:creationId xmlns:a16="http://schemas.microsoft.com/office/drawing/2014/main" id="{B094D418-2C85-490D-B3F2-DA948EB62860}"/>
              </a:ext>
            </a:extLst>
          </p:cNvPr>
          <p:cNvSpPr txBox="1"/>
          <p:nvPr/>
        </p:nvSpPr>
        <p:spPr>
          <a:xfrm>
            <a:off x="361950" y="763242"/>
            <a:ext cx="11468101" cy="276999"/>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Before going into the method of </a:t>
            </a:r>
            <a:r>
              <a:rPr lang="en-US" sz="1200" dirty="0" err="1">
                <a:solidFill>
                  <a:srgbClr val="292929"/>
                </a:solidFill>
                <a:latin typeface="Museo Sans 300" panose="02000000000000000000" pitchFamily="50" charset="0"/>
              </a:rPr>
              <a:t>optimising</a:t>
            </a:r>
            <a:r>
              <a:rPr lang="en-US" sz="1200" dirty="0">
                <a:solidFill>
                  <a:srgbClr val="292929"/>
                </a:solidFill>
                <a:latin typeface="Museo Sans 300" panose="02000000000000000000" pitchFamily="50" charset="0"/>
              </a:rPr>
              <a:t> the Q-Value, we need to first understand two value update methods that are closely related to Q-Learning.</a:t>
            </a:r>
            <a:endParaRPr lang="en-US" sz="1200" b="0" i="0" dirty="0">
              <a:solidFill>
                <a:srgbClr val="292929"/>
              </a:solidFill>
              <a:effectLst/>
              <a:latin typeface="Museo Sans 300" panose="02000000000000000000" pitchFamily="50" charset="0"/>
            </a:endParaRPr>
          </a:p>
        </p:txBody>
      </p:sp>
      <p:sp>
        <p:nvSpPr>
          <p:cNvPr id="19" name="TextBox 18">
            <a:extLst>
              <a:ext uri="{FF2B5EF4-FFF2-40B4-BE49-F238E27FC236}">
                <a16:creationId xmlns:a16="http://schemas.microsoft.com/office/drawing/2014/main" id="{4D311BD0-F8E7-48AF-B425-2CF1A8CE2742}"/>
              </a:ext>
            </a:extLst>
          </p:cNvPr>
          <p:cNvSpPr txBox="1"/>
          <p:nvPr/>
        </p:nvSpPr>
        <p:spPr>
          <a:xfrm>
            <a:off x="381000" y="1101320"/>
            <a:ext cx="5457817" cy="307777"/>
          </a:xfrm>
          <a:prstGeom prst="rect">
            <a:avLst/>
          </a:prstGeom>
          <a:noFill/>
        </p:spPr>
        <p:txBody>
          <a:bodyPr wrap="square" rtlCol="0">
            <a:spAutoFit/>
          </a:bodyPr>
          <a:lstStyle/>
          <a:p>
            <a:pPr algn="ctr"/>
            <a:r>
              <a:rPr lang="en-US" sz="1400" dirty="0">
                <a:solidFill>
                  <a:schemeClr val="tx2">
                    <a:lumMod val="50000"/>
                  </a:schemeClr>
                </a:solidFill>
                <a:latin typeface="Museo Sans 900" panose="02000000000000000000" pitchFamily="50" charset="0"/>
              </a:rPr>
              <a:t>Policy Iteration</a:t>
            </a:r>
          </a:p>
        </p:txBody>
      </p:sp>
      <p:sp>
        <p:nvSpPr>
          <p:cNvPr id="22" name="TextBox 21">
            <a:extLst>
              <a:ext uri="{FF2B5EF4-FFF2-40B4-BE49-F238E27FC236}">
                <a16:creationId xmlns:a16="http://schemas.microsoft.com/office/drawing/2014/main" id="{9E528618-FFCA-4E61-A78E-8E63CB25CAA2}"/>
              </a:ext>
            </a:extLst>
          </p:cNvPr>
          <p:cNvSpPr txBox="1"/>
          <p:nvPr/>
        </p:nvSpPr>
        <p:spPr>
          <a:xfrm>
            <a:off x="381000" y="1409097"/>
            <a:ext cx="5457817" cy="461665"/>
          </a:xfrm>
          <a:prstGeom prst="rect">
            <a:avLst/>
          </a:prstGeom>
          <a:noFill/>
        </p:spPr>
        <p:txBody>
          <a:bodyPr wrap="square" rtlCol="0">
            <a:spAutoFit/>
          </a:bodyPr>
          <a:lstStyle/>
          <a:p>
            <a:r>
              <a:rPr lang="en-US" sz="1200" dirty="0">
                <a:latin typeface="Museo Sans 300" panose="02000000000000000000" pitchFamily="50" charset="0"/>
              </a:rPr>
              <a:t>Policy iteration runs a loop between </a:t>
            </a:r>
            <a:r>
              <a:rPr lang="en-US" sz="1200" dirty="0">
                <a:latin typeface="Museo Sans 700" panose="02000000000000000000" pitchFamily="50" charset="0"/>
              </a:rPr>
              <a:t>policy evaluation </a:t>
            </a:r>
            <a:r>
              <a:rPr lang="en-US" sz="1200" dirty="0">
                <a:latin typeface="Museo Sans 300" panose="02000000000000000000" pitchFamily="50" charset="0"/>
              </a:rPr>
              <a:t>and </a:t>
            </a:r>
            <a:r>
              <a:rPr lang="en-US" sz="1200" dirty="0">
                <a:latin typeface="Museo Sans 700" panose="02000000000000000000" pitchFamily="50" charset="0"/>
              </a:rPr>
              <a:t>policy improvement</a:t>
            </a:r>
            <a:r>
              <a:rPr lang="en-US" sz="1200" dirty="0">
                <a:latin typeface="Museo Sans 300" panose="02000000000000000000" pitchFamily="50" charset="0"/>
              </a:rPr>
              <a:t>.</a:t>
            </a:r>
          </a:p>
        </p:txBody>
      </p:sp>
      <p:pic>
        <p:nvPicPr>
          <p:cNvPr id="6146" name="Picture 2">
            <a:extLst>
              <a:ext uri="{FF2B5EF4-FFF2-40B4-BE49-F238E27FC236}">
                <a16:creationId xmlns:a16="http://schemas.microsoft.com/office/drawing/2014/main" id="{83E43E2A-F9D5-420E-BF02-937FA63A8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883" y="1948562"/>
            <a:ext cx="4210050" cy="24658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BF04A5-AF5D-4C40-8ABB-7D7322E918EC}"/>
                  </a:ext>
                </a:extLst>
              </p:cNvPr>
              <p:cNvSpPr txBox="1"/>
              <p:nvPr/>
            </p:nvSpPr>
            <p:spPr>
              <a:xfrm>
                <a:off x="381000" y="4492248"/>
                <a:ext cx="5457817" cy="1500411"/>
              </a:xfrm>
              <a:prstGeom prst="rect">
                <a:avLst/>
              </a:prstGeom>
              <a:noFill/>
            </p:spPr>
            <p:txBody>
              <a:bodyPr wrap="square" rtlCol="0">
                <a:spAutoFit/>
              </a:bodyPr>
              <a:lstStyle/>
              <a:p>
                <a:pPr marL="171450" indent="-171450">
                  <a:spcAft>
                    <a:spcPts val="300"/>
                  </a:spcAft>
                  <a:buFont typeface="Arial" panose="020B0604020202020204" pitchFamily="34" charset="0"/>
                  <a:buChar char="•"/>
                </a:pPr>
                <a:r>
                  <a:rPr lang="en-US" sz="1200" dirty="0">
                    <a:latin typeface="Museo Sans 300" panose="02000000000000000000" pitchFamily="50" charset="0"/>
                  </a:rPr>
                  <a:t>Policy evaluation: </a:t>
                </a:r>
                <a:r>
                  <a:rPr lang="en-US" sz="1200" u="sng" dirty="0">
                    <a:latin typeface="Museo Sans 300" panose="02000000000000000000" pitchFamily="50" charset="0"/>
                  </a:rPr>
                  <a:t>Estimates the value function</a:t>
                </a:r>
                <a:r>
                  <a:rPr lang="en-US" sz="1200" dirty="0">
                    <a:latin typeface="Museo Sans 300" panose="02000000000000000000" pitchFamily="50" charset="0"/>
                  </a:rPr>
                  <a:t> </a:t>
                </a:r>
                <a14:m>
                  <m:oMath xmlns:m="http://schemas.openxmlformats.org/officeDocument/2006/math">
                    <m:r>
                      <a:rPr lang="en-US" sz="1200" b="0" i="1" smtClean="0">
                        <a:latin typeface="Cambria Math" panose="02040503050406030204" pitchFamily="18" charset="0"/>
                      </a:rPr>
                      <m:t>𝑉</m:t>
                    </m:r>
                  </m:oMath>
                </a14:m>
                <a:r>
                  <a:rPr lang="en-US" sz="1200" dirty="0">
                    <a:latin typeface="Museo Sans 300" panose="02000000000000000000" pitchFamily="50" charset="0"/>
                  </a:rPr>
                  <a:t> with the greedy policy obtained from the last policy improvement. </a:t>
                </a:r>
              </a:p>
              <a:p>
                <a:pPr marL="171450" indent="-171450">
                  <a:spcAft>
                    <a:spcPts val="300"/>
                  </a:spcAft>
                  <a:buFont typeface="Arial" panose="020B0604020202020204" pitchFamily="34" charset="0"/>
                  <a:buChar char="•"/>
                </a:pPr>
                <a:r>
                  <a:rPr lang="en-US" sz="1200" dirty="0">
                    <a:latin typeface="Museo Sans 300" panose="02000000000000000000" pitchFamily="50" charset="0"/>
                  </a:rPr>
                  <a:t>Policy improvement: </a:t>
                </a:r>
                <a:r>
                  <a:rPr lang="en-US" sz="1200" u="sng" dirty="0">
                    <a:latin typeface="Museo Sans 300" panose="02000000000000000000" pitchFamily="50" charset="0"/>
                  </a:rPr>
                  <a:t>Updates the policy</a:t>
                </a:r>
                <a:r>
                  <a:rPr lang="en-US" sz="1200" dirty="0">
                    <a:latin typeface="Museo Sans 300" panose="02000000000000000000" pitchFamily="50" charset="0"/>
                  </a:rPr>
                  <a:t> with the action that </a:t>
                </a:r>
                <a:r>
                  <a:rPr lang="en-US" sz="1200" dirty="0" err="1">
                    <a:latin typeface="Museo Sans 300" panose="02000000000000000000" pitchFamily="50" charset="0"/>
                  </a:rPr>
                  <a:t>maximises</a:t>
                </a:r>
                <a:r>
                  <a:rPr lang="en-US" sz="1200" dirty="0">
                    <a:latin typeface="Museo Sans 300" panose="02000000000000000000" pitchFamily="50" charset="0"/>
                  </a:rPr>
                  <a:t> </a:t>
                </a:r>
                <a14:m>
                  <m:oMath xmlns:m="http://schemas.openxmlformats.org/officeDocument/2006/math">
                    <m:r>
                      <a:rPr lang="en-US" sz="1200" b="0" i="1" smtClean="0">
                        <a:latin typeface="Cambria Math" panose="02040503050406030204" pitchFamily="18" charset="0"/>
                      </a:rPr>
                      <m:t>𝑉</m:t>
                    </m:r>
                  </m:oMath>
                </a14:m>
                <a:r>
                  <a:rPr lang="en-US" sz="1200" dirty="0">
                    <a:latin typeface="Museo Sans 300" panose="02000000000000000000" pitchFamily="50" charset="0"/>
                  </a:rPr>
                  <a:t> for each of the state. </a:t>
                </a:r>
              </a:p>
              <a:p>
                <a:pPr>
                  <a:spcAft>
                    <a:spcPts val="300"/>
                  </a:spcAft>
                </a:pPr>
                <a:endParaRPr lang="en-US" sz="1200" dirty="0">
                  <a:latin typeface="Museo Sans 300" panose="02000000000000000000" pitchFamily="50" charset="0"/>
                </a:endParaRPr>
              </a:p>
              <a:p>
                <a:pPr>
                  <a:spcAft>
                    <a:spcPts val="300"/>
                  </a:spcAft>
                </a:pPr>
                <a:r>
                  <a:rPr lang="en-US" sz="1200" dirty="0">
                    <a:latin typeface="Museo Sans 300" panose="02000000000000000000" pitchFamily="50" charset="0"/>
                  </a:rPr>
                  <a:t>The update equations are based on Bellman Equation. It keeps iterating till convergence.</a:t>
                </a:r>
              </a:p>
            </p:txBody>
          </p:sp>
        </mc:Choice>
        <mc:Fallback xmlns="">
          <p:sp>
            <p:nvSpPr>
              <p:cNvPr id="24" name="TextBox 23">
                <a:extLst>
                  <a:ext uri="{FF2B5EF4-FFF2-40B4-BE49-F238E27FC236}">
                    <a16:creationId xmlns:a16="http://schemas.microsoft.com/office/drawing/2014/main" id="{95BF04A5-AF5D-4C40-8ABB-7D7322E918EC}"/>
                  </a:ext>
                </a:extLst>
              </p:cNvPr>
              <p:cNvSpPr txBox="1">
                <a:spLocks noRot="1" noChangeAspect="1" noMove="1" noResize="1" noEditPoints="1" noAdjustHandles="1" noChangeArrowheads="1" noChangeShapeType="1" noTextEdit="1"/>
              </p:cNvSpPr>
              <p:nvPr/>
            </p:nvSpPr>
            <p:spPr>
              <a:xfrm>
                <a:off x="381000" y="4492248"/>
                <a:ext cx="5457817" cy="1500411"/>
              </a:xfrm>
              <a:prstGeom prst="rect">
                <a:avLst/>
              </a:prstGeom>
              <a:blipFill>
                <a:blip r:embed="rId5"/>
                <a:stretch>
                  <a:fillRect l="-112" b="-2439"/>
                </a:stretch>
              </a:blipFill>
            </p:spPr>
            <p:txBody>
              <a:bodyPr/>
              <a:lstStyle/>
              <a:p>
                <a:r>
                  <a:rPr lang="en-US">
                    <a:noFill/>
                  </a:rPr>
                  <a:t> </a:t>
                </a:r>
              </a:p>
            </p:txBody>
          </p:sp>
        </mc:Fallback>
      </mc:AlternateContent>
      <p:pic>
        <p:nvPicPr>
          <p:cNvPr id="6148" name="Picture 4">
            <a:extLst>
              <a:ext uri="{FF2B5EF4-FFF2-40B4-BE49-F238E27FC236}">
                <a16:creationId xmlns:a16="http://schemas.microsoft.com/office/drawing/2014/main" id="{D2DD68A5-49E0-4809-BB88-1DE786FF1E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888" y="1398852"/>
            <a:ext cx="5302262" cy="45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4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3983F-3BFD-4544-9CC1-46522558948D}"/>
              </a:ext>
            </a:extLst>
          </p:cNvPr>
          <p:cNvSpPr/>
          <p:nvPr/>
        </p:nvSpPr>
        <p:spPr>
          <a:xfrm>
            <a:off x="6943732" y="5578991"/>
            <a:ext cx="5248268" cy="127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(1) Q-Learning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15" name="TextBox 14">
            <a:extLst>
              <a:ext uri="{FF2B5EF4-FFF2-40B4-BE49-F238E27FC236}">
                <a16:creationId xmlns:a16="http://schemas.microsoft.com/office/drawing/2014/main" id="{B094D418-2C85-490D-B3F2-DA948EB62860}"/>
              </a:ext>
            </a:extLst>
          </p:cNvPr>
          <p:cNvSpPr txBox="1"/>
          <p:nvPr/>
        </p:nvSpPr>
        <p:spPr>
          <a:xfrm>
            <a:off x="361950" y="763242"/>
            <a:ext cx="11468101" cy="276999"/>
          </a:xfrm>
          <a:prstGeom prst="rect">
            <a:avLst/>
          </a:prstGeom>
          <a:noFill/>
        </p:spPr>
        <p:txBody>
          <a:bodyPr wrap="square" rtlCol="0">
            <a:spAutoFit/>
          </a:bodyPr>
          <a:lstStyle/>
          <a:p>
            <a:r>
              <a:rPr lang="en-US" sz="1200" dirty="0">
                <a:solidFill>
                  <a:srgbClr val="292929"/>
                </a:solidFill>
                <a:latin typeface="Museo Sans 300" panose="02000000000000000000" pitchFamily="50" charset="0"/>
              </a:rPr>
              <a:t>Before going into the method of </a:t>
            </a:r>
            <a:r>
              <a:rPr lang="en-US" sz="1200" dirty="0" err="1">
                <a:solidFill>
                  <a:srgbClr val="292929"/>
                </a:solidFill>
                <a:latin typeface="Museo Sans 300" panose="02000000000000000000" pitchFamily="50" charset="0"/>
              </a:rPr>
              <a:t>optimising</a:t>
            </a:r>
            <a:r>
              <a:rPr lang="en-US" sz="1200" dirty="0">
                <a:solidFill>
                  <a:srgbClr val="292929"/>
                </a:solidFill>
                <a:latin typeface="Museo Sans 300" panose="02000000000000000000" pitchFamily="50" charset="0"/>
              </a:rPr>
              <a:t> the Q-Value, we need to first understand two value update methods that are closely related to Q-Learning.</a:t>
            </a:r>
            <a:endParaRPr lang="en-US" sz="1200" b="0" i="0" dirty="0">
              <a:solidFill>
                <a:srgbClr val="292929"/>
              </a:solidFill>
              <a:effectLst/>
              <a:latin typeface="Museo Sans 300" panose="02000000000000000000" pitchFamily="50" charset="0"/>
            </a:endParaRPr>
          </a:p>
        </p:txBody>
      </p:sp>
      <p:sp>
        <p:nvSpPr>
          <p:cNvPr id="19" name="TextBox 18">
            <a:extLst>
              <a:ext uri="{FF2B5EF4-FFF2-40B4-BE49-F238E27FC236}">
                <a16:creationId xmlns:a16="http://schemas.microsoft.com/office/drawing/2014/main" id="{4D311BD0-F8E7-48AF-B425-2CF1A8CE2742}"/>
              </a:ext>
            </a:extLst>
          </p:cNvPr>
          <p:cNvSpPr txBox="1"/>
          <p:nvPr/>
        </p:nvSpPr>
        <p:spPr>
          <a:xfrm>
            <a:off x="381000" y="1101320"/>
            <a:ext cx="5457817" cy="307777"/>
          </a:xfrm>
          <a:prstGeom prst="rect">
            <a:avLst/>
          </a:prstGeom>
          <a:noFill/>
        </p:spPr>
        <p:txBody>
          <a:bodyPr wrap="square" rtlCol="0">
            <a:spAutoFit/>
          </a:bodyPr>
          <a:lstStyle/>
          <a:p>
            <a:pPr algn="ctr"/>
            <a:r>
              <a:rPr lang="en-US" sz="1400" dirty="0">
                <a:solidFill>
                  <a:schemeClr val="tx2">
                    <a:lumMod val="50000"/>
                  </a:schemeClr>
                </a:solidFill>
                <a:latin typeface="Museo Sans 900" panose="02000000000000000000" pitchFamily="50" charset="0"/>
              </a:rPr>
              <a:t>Value Iteration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528618-FFCA-4E61-A78E-8E63CB25CAA2}"/>
                  </a:ext>
                </a:extLst>
              </p:cNvPr>
              <p:cNvSpPr txBox="1"/>
              <p:nvPr/>
            </p:nvSpPr>
            <p:spPr>
              <a:xfrm>
                <a:off x="381000" y="1409097"/>
                <a:ext cx="5457817" cy="461665"/>
              </a:xfrm>
              <a:prstGeom prst="rect">
                <a:avLst/>
              </a:prstGeom>
              <a:noFill/>
            </p:spPr>
            <p:txBody>
              <a:bodyPr wrap="square" rtlCol="0">
                <a:spAutoFit/>
              </a:bodyPr>
              <a:lstStyle/>
              <a:p>
                <a:r>
                  <a:rPr lang="en-US" sz="1200" dirty="0">
                    <a:latin typeface="Museo Sans 300" panose="02000000000000000000" pitchFamily="50" charset="0"/>
                  </a:rPr>
                  <a:t>Value Iteration only contains one component. It </a:t>
                </a:r>
                <a:r>
                  <a:rPr lang="en-US" sz="1200" dirty="0">
                    <a:latin typeface="Museo Sans 700" panose="02000000000000000000" pitchFamily="50" charset="0"/>
                  </a:rPr>
                  <a:t>updates the value function </a:t>
                </a:r>
                <a14:m>
                  <m:oMath xmlns:m="http://schemas.openxmlformats.org/officeDocument/2006/math">
                    <m:r>
                      <a:rPr lang="en-US" sz="1200" b="0" i="1" smtClean="0">
                        <a:latin typeface="Cambria Math" panose="02040503050406030204" pitchFamily="18" charset="0"/>
                      </a:rPr>
                      <m:t>𝑉</m:t>
                    </m:r>
                  </m:oMath>
                </a14:m>
                <a:r>
                  <a:rPr lang="en-US" sz="1200" dirty="0">
                    <a:latin typeface="Museo Sans 300" panose="02000000000000000000" pitchFamily="50" charset="0"/>
                  </a:rPr>
                  <a:t> based on the Optimal Bellman Equation.</a:t>
                </a:r>
              </a:p>
            </p:txBody>
          </p:sp>
        </mc:Choice>
        <mc:Fallback xmlns="">
          <p:sp>
            <p:nvSpPr>
              <p:cNvPr id="22" name="TextBox 21">
                <a:extLst>
                  <a:ext uri="{FF2B5EF4-FFF2-40B4-BE49-F238E27FC236}">
                    <a16:creationId xmlns:a16="http://schemas.microsoft.com/office/drawing/2014/main" id="{9E528618-FFCA-4E61-A78E-8E63CB25CAA2}"/>
                  </a:ext>
                </a:extLst>
              </p:cNvPr>
              <p:cNvSpPr txBox="1">
                <a:spLocks noRot="1" noChangeAspect="1" noMove="1" noResize="1" noEditPoints="1" noAdjustHandles="1" noChangeArrowheads="1" noChangeShapeType="1" noTextEdit="1"/>
              </p:cNvSpPr>
              <p:nvPr/>
            </p:nvSpPr>
            <p:spPr>
              <a:xfrm>
                <a:off x="381000" y="1409097"/>
                <a:ext cx="5457817" cy="461665"/>
              </a:xfrm>
              <a:prstGeom prst="rect">
                <a:avLst/>
              </a:prstGeom>
              <a:blipFill>
                <a:blip r:embed="rId4"/>
                <a:stretch>
                  <a:fillRect l="-112" r="-559" b="-10526"/>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B71EB8D3-07C2-4181-B83B-FD7BC0629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95" y="1822351"/>
            <a:ext cx="4848225" cy="118512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C784DC1-4B59-400A-8D3D-E9D957F99D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418"/>
          <a:stretch/>
        </p:blipFill>
        <p:spPr bwMode="auto">
          <a:xfrm>
            <a:off x="645544" y="2924892"/>
            <a:ext cx="4928726" cy="27996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2F46C1-C7F9-4680-AD61-F4F7FC743AFB}"/>
                  </a:ext>
                </a:extLst>
              </p:cNvPr>
              <p:cNvSpPr txBox="1"/>
              <p:nvPr/>
            </p:nvSpPr>
            <p:spPr>
              <a:xfrm>
                <a:off x="6353184" y="1499467"/>
                <a:ext cx="5457817" cy="1762021"/>
              </a:xfrm>
              <a:prstGeom prst="rect">
                <a:avLst/>
              </a:prstGeom>
              <a:noFill/>
            </p:spPr>
            <p:txBody>
              <a:bodyPr wrap="square" rtlCol="0">
                <a:spAutoFit/>
              </a:bodyPr>
              <a:lstStyle/>
              <a:p>
                <a:pPr>
                  <a:spcAft>
                    <a:spcPts val="300"/>
                  </a:spcAft>
                </a:pPr>
                <a:r>
                  <a:rPr lang="en-US" sz="1200" dirty="0">
                    <a:latin typeface="Museo Sans 300" panose="02000000000000000000" pitchFamily="50" charset="0"/>
                  </a:rPr>
                  <a:t>Note that these two methods require the knowledge of the </a:t>
                </a:r>
                <a:r>
                  <a:rPr lang="en-US" sz="1200" dirty="0">
                    <a:latin typeface="Museo Sans 700" panose="02000000000000000000" pitchFamily="50" charset="0"/>
                  </a:rPr>
                  <a:t>transition probability</a:t>
                </a:r>
                <a:r>
                  <a:rPr lang="en-US" sz="1200" dirty="0">
                    <a:latin typeface="Museo Sans 300" panose="02000000000000000000" pitchFamily="50" charset="0"/>
                  </a:rPr>
                  <a:t> </a:t>
                </a:r>
                <a14:m>
                  <m:oMath xmlns:m="http://schemas.openxmlformats.org/officeDocument/2006/math">
                    <m:r>
                      <a:rPr lang="en-US" sz="1200" b="0" i="1" smtClean="0">
                        <a:latin typeface="Cambria Math" panose="02040503050406030204" pitchFamily="18" charset="0"/>
                      </a:rPr>
                      <m:t>𝑝</m:t>
                    </m:r>
                  </m:oMath>
                </a14:m>
                <a:r>
                  <a:rPr lang="en-US" sz="1200" dirty="0">
                    <a:latin typeface="Museo Sans 300" panose="02000000000000000000" pitchFamily="50" charset="0"/>
                  </a:rPr>
                  <a:t>, indicating that it is a </a:t>
                </a:r>
                <a:r>
                  <a:rPr lang="en-US" sz="1200" dirty="0">
                    <a:latin typeface="Museo Sans 700" panose="02000000000000000000" pitchFamily="50" charset="0"/>
                  </a:rPr>
                  <a:t>model-based</a:t>
                </a:r>
                <a:r>
                  <a:rPr lang="en-US" sz="1200" dirty="0">
                    <a:latin typeface="Museo Sans 300" panose="02000000000000000000" pitchFamily="50" charset="0"/>
                  </a:rPr>
                  <a:t> algorithm. </a:t>
                </a:r>
              </a:p>
              <a:p>
                <a:pPr marL="171450" indent="-171450">
                  <a:spcAft>
                    <a:spcPts val="300"/>
                  </a:spcAft>
                  <a:buFont typeface="Wingdings" panose="05000000000000000000" pitchFamily="2" charset="2"/>
                  <a:buChar char="Ø"/>
                </a:pPr>
                <a:r>
                  <a:rPr lang="en-US" sz="1200" dirty="0">
                    <a:latin typeface="Museo Sans 300" panose="02000000000000000000" pitchFamily="50" charset="0"/>
                  </a:rPr>
                  <a:t>Q-Learning replaces the value update formula with the one below, hence removing the need of transition probabilities.</a:t>
                </a:r>
              </a:p>
              <a:p>
                <a:pPr>
                  <a:spcBef>
                    <a:spcPts val="600"/>
                  </a:spcBef>
                  <a:spcAft>
                    <a:spcPts val="300"/>
                  </a:spcAft>
                </a:pPr>
                <a:r>
                  <a:rPr lang="en-US" sz="1200" dirty="0">
                    <a:latin typeface="Museo Sans 300" panose="02000000000000000000" pitchFamily="50" charset="0"/>
                  </a:rPr>
                  <a:t>Note that the next action </a:t>
                </a:r>
                <a14:m>
                  <m:oMath xmlns:m="http://schemas.openxmlformats.org/officeDocument/2006/math">
                    <m:r>
                      <a:rPr lang="en-US" sz="1200" b="0" i="1" smtClean="0">
                        <a:latin typeface="Cambria Math" panose="02040503050406030204" pitchFamily="18" charset="0"/>
                      </a:rPr>
                      <m:t>𝑎</m:t>
                    </m:r>
                    <m:r>
                      <a:rPr lang="en-US" sz="1200" b="0" i="1" smtClean="0">
                        <a:latin typeface="Cambria Math" panose="02040503050406030204" pitchFamily="18" charset="0"/>
                      </a:rPr>
                      <m:t>′</m:t>
                    </m:r>
                  </m:oMath>
                </a14:m>
                <a:r>
                  <a:rPr lang="en-US" sz="1200" dirty="0">
                    <a:latin typeface="Museo Sans 300" panose="02000000000000000000" pitchFamily="50" charset="0"/>
                  </a:rPr>
                  <a:t> is chosen to maximize the next state’s Q-value instead of following the current policy. As a result, Q-learning belongs to the </a:t>
                </a:r>
                <a:r>
                  <a:rPr lang="en-US" sz="1200" dirty="0">
                    <a:latin typeface="Museo Sans 700" panose="02000000000000000000" pitchFamily="50" charset="0"/>
                  </a:rPr>
                  <a:t>off-policy </a:t>
                </a:r>
                <a:r>
                  <a:rPr lang="en-US" sz="1200" dirty="0">
                    <a:latin typeface="Museo Sans 300" panose="02000000000000000000" pitchFamily="50" charset="0"/>
                  </a:rPr>
                  <a:t>category.</a:t>
                </a:r>
              </a:p>
              <a:p>
                <a:pPr>
                  <a:spcAft>
                    <a:spcPts val="300"/>
                  </a:spcAft>
                </a:pPr>
                <a:endParaRPr lang="en-US" sz="1200" dirty="0">
                  <a:latin typeface="Museo Sans 300" panose="02000000000000000000" pitchFamily="50" charset="0"/>
                </a:endParaRPr>
              </a:p>
            </p:txBody>
          </p:sp>
        </mc:Choice>
        <mc:Fallback xmlns="">
          <p:sp>
            <p:nvSpPr>
              <p:cNvPr id="12" name="TextBox 11">
                <a:extLst>
                  <a:ext uri="{FF2B5EF4-FFF2-40B4-BE49-F238E27FC236}">
                    <a16:creationId xmlns:a16="http://schemas.microsoft.com/office/drawing/2014/main" id="{CB2F46C1-C7F9-4680-AD61-F4F7FC743AFB}"/>
                  </a:ext>
                </a:extLst>
              </p:cNvPr>
              <p:cNvSpPr txBox="1">
                <a:spLocks noRot="1" noChangeAspect="1" noMove="1" noResize="1" noEditPoints="1" noAdjustHandles="1" noChangeArrowheads="1" noChangeShapeType="1" noTextEdit="1"/>
              </p:cNvSpPr>
              <p:nvPr/>
            </p:nvSpPr>
            <p:spPr>
              <a:xfrm>
                <a:off x="6353184" y="1499467"/>
                <a:ext cx="5457817" cy="1762021"/>
              </a:xfrm>
              <a:prstGeom prst="rect">
                <a:avLst/>
              </a:prstGeom>
              <a:blipFill>
                <a:blip r:embed="rId7"/>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188A666-C14D-4290-9C58-CC46E6D57044}"/>
              </a:ext>
            </a:extLst>
          </p:cNvPr>
          <p:cNvCxnSpPr>
            <a:cxnSpLocks/>
          </p:cNvCxnSpPr>
          <p:nvPr/>
        </p:nvCxnSpPr>
        <p:spPr>
          <a:xfrm>
            <a:off x="6096000" y="1200150"/>
            <a:ext cx="0" cy="49053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433B67-A2F7-4E45-9A4A-F53CCE10172A}"/>
              </a:ext>
            </a:extLst>
          </p:cNvPr>
          <p:cNvSpPr txBox="1"/>
          <p:nvPr/>
        </p:nvSpPr>
        <p:spPr>
          <a:xfrm>
            <a:off x="6353184" y="1101320"/>
            <a:ext cx="5457817" cy="307777"/>
          </a:xfrm>
          <a:prstGeom prst="rect">
            <a:avLst/>
          </a:prstGeom>
          <a:noFill/>
        </p:spPr>
        <p:txBody>
          <a:bodyPr wrap="square" rtlCol="0">
            <a:spAutoFit/>
          </a:bodyPr>
          <a:lstStyle/>
          <a:p>
            <a:pPr algn="ctr"/>
            <a:r>
              <a:rPr lang="en-US" sz="1400" dirty="0">
                <a:solidFill>
                  <a:schemeClr val="tx2">
                    <a:lumMod val="50000"/>
                  </a:schemeClr>
                </a:solidFill>
                <a:latin typeface="Museo Sans 900" panose="02000000000000000000" pitchFamily="50" charset="0"/>
              </a:rPr>
              <a:t>Identifying the Optimal Policy</a:t>
            </a:r>
          </a:p>
        </p:txBody>
      </p:sp>
      <p:pic>
        <p:nvPicPr>
          <p:cNvPr id="8198" name="Picture 6">
            <a:extLst>
              <a:ext uri="{FF2B5EF4-FFF2-40B4-BE49-F238E27FC236}">
                <a16:creationId xmlns:a16="http://schemas.microsoft.com/office/drawing/2014/main" id="{2B8E03E9-EE7B-43C6-8E85-E701ED6D1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7967" y="3057632"/>
            <a:ext cx="5048250" cy="3846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66CB0F-3446-45BD-BE5C-1F157A88F342}"/>
                  </a:ext>
                </a:extLst>
              </p:cNvPr>
              <p:cNvSpPr txBox="1"/>
              <p:nvPr/>
            </p:nvSpPr>
            <p:spPr>
              <a:xfrm>
                <a:off x="6353183" y="3350886"/>
                <a:ext cx="5457817" cy="276999"/>
              </a:xfrm>
              <a:prstGeom prst="rect">
                <a:avLst/>
              </a:prstGeom>
              <a:noFill/>
            </p:spPr>
            <p:txBody>
              <a:bodyPr wrap="square" rtlCol="0">
                <a:spAutoFit/>
              </a:bodyPr>
              <a:lstStyle/>
              <a:p>
                <a:pPr>
                  <a:spcAft>
                    <a:spcPts val="300"/>
                  </a:spcAft>
                </a:pPr>
                <a14:m>
                  <m:oMath xmlns:m="http://schemas.openxmlformats.org/officeDocument/2006/math">
                    <m:r>
                      <a:rPr lang="en-US" sz="1200" b="0" i="1" smtClean="0">
                        <a:latin typeface="Cambria Math" panose="02040503050406030204" pitchFamily="18" charset="0"/>
                      </a:rPr>
                      <m:t>𝛼</m:t>
                    </m:r>
                  </m:oMath>
                </a14:m>
                <a:r>
                  <a:rPr lang="en-US" sz="1200" i="1" dirty="0">
                    <a:latin typeface="Museo Sans 300" panose="02000000000000000000" pitchFamily="50" charset="0"/>
                  </a:rPr>
                  <a:t> : learning rate (i.e., how fast we are approaching the goal)</a:t>
                </a:r>
              </a:p>
            </p:txBody>
          </p:sp>
        </mc:Choice>
        <mc:Fallback xmlns="">
          <p:sp>
            <p:nvSpPr>
              <p:cNvPr id="16" name="TextBox 15">
                <a:extLst>
                  <a:ext uri="{FF2B5EF4-FFF2-40B4-BE49-F238E27FC236}">
                    <a16:creationId xmlns:a16="http://schemas.microsoft.com/office/drawing/2014/main" id="{FE66CB0F-3446-45BD-BE5C-1F157A88F342}"/>
                  </a:ext>
                </a:extLst>
              </p:cNvPr>
              <p:cNvSpPr txBox="1">
                <a:spLocks noRot="1" noChangeAspect="1" noMove="1" noResize="1" noEditPoints="1" noAdjustHandles="1" noChangeArrowheads="1" noChangeShapeType="1" noTextEdit="1"/>
              </p:cNvSpPr>
              <p:nvPr/>
            </p:nvSpPr>
            <p:spPr>
              <a:xfrm>
                <a:off x="6353183" y="3350886"/>
                <a:ext cx="5457817" cy="276999"/>
              </a:xfrm>
              <a:prstGeom prst="rect">
                <a:avLst/>
              </a:prstGeom>
              <a:blipFill>
                <a:blip r:embed="rId9"/>
                <a:stretch>
                  <a:fillRect b="-20000"/>
                </a:stretch>
              </a:blipFill>
            </p:spPr>
            <p:txBody>
              <a:bodyPr/>
              <a:lstStyle/>
              <a:p>
                <a:r>
                  <a:rPr lang="en-US">
                    <a:noFill/>
                  </a:rPr>
                  <a:t> </a:t>
                </a:r>
              </a:p>
            </p:txBody>
          </p:sp>
        </mc:Fallback>
      </mc:AlternateContent>
      <p:pic>
        <p:nvPicPr>
          <p:cNvPr id="8200" name="Picture 8">
            <a:extLst>
              <a:ext uri="{FF2B5EF4-FFF2-40B4-BE49-F238E27FC236}">
                <a16:creationId xmlns:a16="http://schemas.microsoft.com/office/drawing/2014/main" id="{C6345FAC-F56F-4735-B39B-922AD66AD0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7073" y="3648075"/>
            <a:ext cx="4275133" cy="3162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42D593B-BFFA-4A56-B88B-E07D204E1582}"/>
              </a:ext>
            </a:extLst>
          </p:cNvPr>
          <p:cNvSpPr txBox="1"/>
          <p:nvPr/>
        </p:nvSpPr>
        <p:spPr>
          <a:xfrm>
            <a:off x="361950" y="5798864"/>
            <a:ext cx="5457817" cy="461665"/>
          </a:xfrm>
          <a:prstGeom prst="rect">
            <a:avLst/>
          </a:prstGeom>
          <a:noFill/>
        </p:spPr>
        <p:txBody>
          <a:bodyPr wrap="square">
            <a:spAutoFit/>
          </a:bodyPr>
          <a:lstStyle/>
          <a:p>
            <a:pPr>
              <a:spcAft>
                <a:spcPts val="300"/>
              </a:spcAft>
            </a:pPr>
            <a:r>
              <a:rPr lang="en-US" sz="1200" dirty="0">
                <a:latin typeface="Museo Sans 300" panose="02000000000000000000" pitchFamily="50" charset="0"/>
              </a:rPr>
              <a:t>After the iteration converges, the optimal policy is straight-forwardly derived by applying an argument-max function for all of the states.</a:t>
            </a:r>
          </a:p>
        </p:txBody>
      </p:sp>
    </p:spTree>
    <p:extLst>
      <p:ext uri="{BB962C8B-B14F-4D97-AF65-F5344CB8AC3E}">
        <p14:creationId xmlns:p14="http://schemas.microsoft.com/office/powerpoint/2010/main" val="248317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(2) State-Action-Reward-State-Action (SARSA)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5" name="TextBox 4">
            <a:extLst>
              <a:ext uri="{FF2B5EF4-FFF2-40B4-BE49-F238E27FC236}">
                <a16:creationId xmlns:a16="http://schemas.microsoft.com/office/drawing/2014/main" id="{DB4D012F-1686-40F6-B6F3-0564FD97C79A}"/>
              </a:ext>
            </a:extLst>
          </p:cNvPr>
          <p:cNvSpPr txBox="1"/>
          <p:nvPr/>
        </p:nvSpPr>
        <p:spPr>
          <a:xfrm>
            <a:off x="438150" y="1208791"/>
            <a:ext cx="5429251" cy="992579"/>
          </a:xfrm>
          <a:prstGeom prst="rect">
            <a:avLst/>
          </a:prstGeom>
          <a:noFill/>
        </p:spPr>
        <p:txBody>
          <a:bodyPr wrap="square" rtlCol="0">
            <a:spAutoFit/>
          </a:bodyPr>
          <a:lstStyle/>
          <a:p>
            <a:pPr>
              <a:spcAft>
                <a:spcPts val="300"/>
              </a:spcAft>
            </a:pPr>
            <a:r>
              <a:rPr lang="en-US" sz="1400" b="0" i="0" dirty="0">
                <a:solidFill>
                  <a:srgbClr val="292929"/>
                </a:solidFill>
                <a:effectLst/>
                <a:latin typeface="Museo Sans 300" panose="02000000000000000000" pitchFamily="50" charset="0"/>
              </a:rPr>
              <a:t>The SARSA algorithm has various similarities with the Q-learning approach, but the difference is that it is an </a:t>
            </a:r>
            <a:r>
              <a:rPr lang="en-US" sz="1400" b="0" i="0" dirty="0">
                <a:solidFill>
                  <a:srgbClr val="292929"/>
                </a:solidFill>
                <a:effectLst/>
                <a:latin typeface="Museo Sans 700" panose="02000000000000000000" pitchFamily="50" charset="0"/>
              </a:rPr>
              <a:t>on-policy</a:t>
            </a:r>
            <a:r>
              <a:rPr lang="en-US" sz="1400" b="0" i="0" dirty="0">
                <a:solidFill>
                  <a:srgbClr val="292929"/>
                </a:solidFill>
                <a:effectLst/>
                <a:latin typeface="Museo Sans 300" panose="02000000000000000000" pitchFamily="50" charset="0"/>
              </a:rPr>
              <a:t> method.</a:t>
            </a:r>
          </a:p>
          <a:p>
            <a:pPr marL="342900" indent="-228600">
              <a:spcAft>
                <a:spcPts val="300"/>
              </a:spcAft>
              <a:buFont typeface="Wingdings" panose="05000000000000000000" pitchFamily="2" charset="2"/>
              <a:buChar char="Ø"/>
            </a:pPr>
            <a:r>
              <a:rPr lang="en-US" sz="1400" b="0" i="0" dirty="0">
                <a:solidFill>
                  <a:srgbClr val="292929"/>
                </a:solidFill>
                <a:effectLst/>
                <a:latin typeface="Museo Sans 300" panose="02000000000000000000" pitchFamily="50" charset="0"/>
              </a:rPr>
              <a:t>Therefore, it does not follow the greedy approach and it learns the Q-v</a:t>
            </a:r>
            <a:r>
              <a:rPr lang="en-US" sz="1400" dirty="0">
                <a:solidFill>
                  <a:srgbClr val="292929"/>
                </a:solidFill>
                <a:latin typeface="Museo Sans 300" panose="02000000000000000000" pitchFamily="50" charset="0"/>
              </a:rPr>
              <a:t>alue </a:t>
            </a:r>
            <a:r>
              <a:rPr lang="en-US" sz="1400" b="0" i="0" dirty="0">
                <a:solidFill>
                  <a:srgbClr val="292929"/>
                </a:solidFill>
                <a:effectLst/>
                <a:latin typeface="Museo Sans 300" panose="02000000000000000000" pitchFamily="50" charset="0"/>
              </a:rPr>
              <a:t>from the current state and actions.</a:t>
            </a:r>
          </a:p>
        </p:txBody>
      </p:sp>
      <p:pic>
        <p:nvPicPr>
          <p:cNvPr id="9218" name="Picture 2">
            <a:extLst>
              <a:ext uri="{FF2B5EF4-FFF2-40B4-BE49-F238E27FC236}">
                <a16:creationId xmlns:a16="http://schemas.microsoft.com/office/drawing/2014/main" id="{06DA31B9-2E41-492F-A26C-E0326EFA1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466975"/>
            <a:ext cx="600075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BBF2DA-C57F-4ED9-9319-64079F0AC831}"/>
              </a:ext>
            </a:extLst>
          </p:cNvPr>
          <p:cNvSpPr txBox="1"/>
          <p:nvPr/>
        </p:nvSpPr>
        <p:spPr>
          <a:xfrm>
            <a:off x="2310237" y="2771775"/>
            <a:ext cx="1685077" cy="253916"/>
          </a:xfrm>
          <a:prstGeom prst="rect">
            <a:avLst/>
          </a:prstGeom>
          <a:noFill/>
        </p:spPr>
        <p:txBody>
          <a:bodyPr wrap="none" rtlCol="0">
            <a:spAutoFit/>
          </a:bodyPr>
          <a:lstStyle/>
          <a:p>
            <a:pPr algn="ctr"/>
            <a:r>
              <a:rPr lang="en-US" sz="1050" i="1" dirty="0">
                <a:solidFill>
                  <a:schemeClr val="bg1">
                    <a:lumMod val="50000"/>
                  </a:schemeClr>
                </a:solidFill>
                <a:latin typeface="Museo Sans 300" panose="02000000000000000000" pitchFamily="50" charset="0"/>
              </a:rPr>
              <a:t>SARSA Update Equation</a:t>
            </a:r>
          </a:p>
        </p:txBody>
      </p:sp>
      <p:pic>
        <p:nvPicPr>
          <p:cNvPr id="9220" name="Picture 4">
            <a:extLst>
              <a:ext uri="{FF2B5EF4-FFF2-40B4-BE49-F238E27FC236}">
                <a16:creationId xmlns:a16="http://schemas.microsoft.com/office/drawing/2014/main" id="{6B33A06F-ED3E-4822-AF89-AFF14A7B0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821" y="730877"/>
            <a:ext cx="5758529" cy="54712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8F014C-4596-4C09-97F2-07379CF1AC01}"/>
                  </a:ext>
                </a:extLst>
              </p:cNvPr>
              <p:cNvSpPr txBox="1"/>
              <p:nvPr/>
            </p:nvSpPr>
            <p:spPr>
              <a:xfrm>
                <a:off x="446741" y="3212605"/>
                <a:ext cx="5412069" cy="523220"/>
              </a:xfrm>
              <a:prstGeom prst="rect">
                <a:avLst/>
              </a:prstGeom>
              <a:noFill/>
            </p:spPr>
            <p:txBody>
              <a:bodyPr wrap="square" rtlCol="0">
                <a:spAutoFit/>
              </a:bodyPr>
              <a:lstStyle/>
              <a:p>
                <a:pPr>
                  <a:spcAft>
                    <a:spcPts val="300"/>
                  </a:spcAft>
                </a:pPr>
                <a:r>
                  <a:rPr lang="en-US" sz="1400" b="0" i="0" dirty="0">
                    <a:solidFill>
                      <a:srgbClr val="292929"/>
                    </a:solidFill>
                    <a:effectLst/>
                    <a:latin typeface="Museo Sans 300" panose="02000000000000000000" pitchFamily="50" charset="0"/>
                  </a:rPr>
                  <a:t>The action </a:t>
                </a:r>
                <a14:m>
                  <m:oMath xmlns:m="http://schemas.openxmlformats.org/officeDocument/2006/math">
                    <m:sSub>
                      <m:sSubPr>
                        <m:ctrlPr>
                          <a:rPr lang="en-US" sz="1400" b="0" i="1" smtClean="0">
                            <a:solidFill>
                              <a:srgbClr val="292929"/>
                            </a:solidFill>
                            <a:effectLst/>
                            <a:latin typeface="Cambria Math" panose="02040503050406030204" pitchFamily="18" charset="0"/>
                          </a:rPr>
                        </m:ctrlPr>
                      </m:sSubPr>
                      <m:e>
                        <m:r>
                          <a:rPr lang="en-US" sz="1400" b="0" i="1" smtClean="0">
                            <a:solidFill>
                              <a:srgbClr val="292929"/>
                            </a:solidFill>
                            <a:effectLst/>
                            <a:latin typeface="Cambria Math" panose="02040503050406030204" pitchFamily="18" charset="0"/>
                          </a:rPr>
                          <m:t>𝑎</m:t>
                        </m:r>
                      </m:e>
                      <m:sub>
                        <m:r>
                          <a:rPr lang="en-US" sz="1400" b="0" i="1" smtClean="0">
                            <a:solidFill>
                              <a:srgbClr val="292929"/>
                            </a:solidFill>
                            <a:effectLst/>
                            <a:latin typeface="Cambria Math" panose="02040503050406030204" pitchFamily="18" charset="0"/>
                          </a:rPr>
                          <m:t>𝑡</m:t>
                        </m:r>
                        <m:r>
                          <a:rPr lang="en-US" sz="1400" b="0" i="1" smtClean="0">
                            <a:solidFill>
                              <a:srgbClr val="292929"/>
                            </a:solidFill>
                            <a:effectLst/>
                            <a:latin typeface="Cambria Math" panose="02040503050406030204" pitchFamily="18" charset="0"/>
                          </a:rPr>
                          <m:t>+1</m:t>
                        </m:r>
                      </m:sub>
                    </m:sSub>
                  </m:oMath>
                </a14:m>
                <a:r>
                  <a:rPr lang="en-US" sz="1400" b="0" i="0" dirty="0">
                    <a:solidFill>
                      <a:srgbClr val="292929"/>
                    </a:solidFill>
                    <a:effectLst/>
                    <a:latin typeface="Museo Sans 300" panose="02000000000000000000" pitchFamily="50" charset="0"/>
                  </a:rPr>
                  <a:t> is the action performed in the next state </a:t>
                </a:r>
                <a14:m>
                  <m:oMath xmlns:m="http://schemas.openxmlformats.org/officeDocument/2006/math">
                    <m:sSub>
                      <m:sSubPr>
                        <m:ctrlPr>
                          <a:rPr lang="en-US" sz="1400" b="0" i="1" smtClean="0">
                            <a:solidFill>
                              <a:srgbClr val="292929"/>
                            </a:solidFill>
                            <a:effectLst/>
                            <a:latin typeface="Cambria Math" panose="02040503050406030204" pitchFamily="18" charset="0"/>
                          </a:rPr>
                        </m:ctrlPr>
                      </m:sSubPr>
                      <m:e>
                        <m:r>
                          <a:rPr lang="en-US" sz="1400" b="0" i="1" smtClean="0">
                            <a:solidFill>
                              <a:srgbClr val="292929"/>
                            </a:solidFill>
                            <a:effectLst/>
                            <a:latin typeface="Cambria Math" panose="02040503050406030204" pitchFamily="18" charset="0"/>
                          </a:rPr>
                          <m:t>𝑠</m:t>
                        </m:r>
                      </m:e>
                      <m:sub>
                        <m:r>
                          <a:rPr lang="en-US" sz="1400" b="0" i="1" smtClean="0">
                            <a:solidFill>
                              <a:srgbClr val="292929"/>
                            </a:solidFill>
                            <a:effectLst/>
                            <a:latin typeface="Cambria Math" panose="02040503050406030204" pitchFamily="18" charset="0"/>
                          </a:rPr>
                          <m:t>𝑡</m:t>
                        </m:r>
                        <m:r>
                          <a:rPr lang="en-US" sz="1400" b="0" i="1" smtClean="0">
                            <a:solidFill>
                              <a:srgbClr val="292929"/>
                            </a:solidFill>
                            <a:effectLst/>
                            <a:latin typeface="Cambria Math" panose="02040503050406030204" pitchFamily="18" charset="0"/>
                          </a:rPr>
                          <m:t>+1</m:t>
                        </m:r>
                      </m:sub>
                    </m:sSub>
                  </m:oMath>
                </a14:m>
                <a:r>
                  <a:rPr lang="en-US" sz="1400" b="0" i="0" dirty="0">
                    <a:solidFill>
                      <a:srgbClr val="292929"/>
                    </a:solidFill>
                    <a:effectLst/>
                    <a:latin typeface="Museo Sans 300" panose="02000000000000000000" pitchFamily="50" charset="0"/>
                  </a:rPr>
                  <a:t> under current policy.</a:t>
                </a:r>
              </a:p>
            </p:txBody>
          </p:sp>
        </mc:Choice>
        <mc:Fallback xmlns="">
          <p:sp>
            <p:nvSpPr>
              <p:cNvPr id="8" name="TextBox 7">
                <a:extLst>
                  <a:ext uri="{FF2B5EF4-FFF2-40B4-BE49-F238E27FC236}">
                    <a16:creationId xmlns:a16="http://schemas.microsoft.com/office/drawing/2014/main" id="{628F014C-4596-4C09-97F2-07379CF1AC01}"/>
                  </a:ext>
                </a:extLst>
              </p:cNvPr>
              <p:cNvSpPr txBox="1">
                <a:spLocks noRot="1" noChangeAspect="1" noMove="1" noResize="1" noEditPoints="1" noAdjustHandles="1" noChangeArrowheads="1" noChangeShapeType="1" noTextEdit="1"/>
              </p:cNvSpPr>
              <p:nvPr/>
            </p:nvSpPr>
            <p:spPr>
              <a:xfrm>
                <a:off x="446741" y="3212605"/>
                <a:ext cx="5412069" cy="523220"/>
              </a:xfrm>
              <a:prstGeom prst="rect">
                <a:avLst/>
              </a:prstGeom>
              <a:blipFill>
                <a:blip r:embed="rId6"/>
                <a:stretch>
                  <a:fillRect l="-338" t="-2326" b="-11628"/>
                </a:stretch>
              </a:blipFill>
            </p:spPr>
            <p:txBody>
              <a:bodyPr/>
              <a:lstStyle/>
              <a:p>
                <a:r>
                  <a:rPr lang="en-US">
                    <a:noFill/>
                  </a:rPr>
                  <a:t> </a:t>
                </a:r>
              </a:p>
            </p:txBody>
          </p:sp>
        </mc:Fallback>
      </mc:AlternateContent>
    </p:spTree>
    <p:extLst>
      <p:ext uri="{BB962C8B-B14F-4D97-AF65-F5344CB8AC3E}">
        <p14:creationId xmlns:p14="http://schemas.microsoft.com/office/powerpoint/2010/main" val="163595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(3) Deep Q-Network (DQN)</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6" name="Picture 5">
            <a:extLst>
              <a:ext uri="{FF2B5EF4-FFF2-40B4-BE49-F238E27FC236}">
                <a16:creationId xmlns:a16="http://schemas.microsoft.com/office/drawing/2014/main" id="{23755D8F-CF72-4160-82BF-DE781C519D7A}"/>
              </a:ext>
            </a:extLst>
          </p:cNvPr>
          <p:cNvPicPr>
            <a:picLocks noChangeAspect="1"/>
          </p:cNvPicPr>
          <p:nvPr/>
        </p:nvPicPr>
        <p:blipFill>
          <a:blip r:embed="rId4"/>
          <a:stretch>
            <a:fillRect/>
          </a:stretch>
        </p:blipFill>
        <p:spPr>
          <a:xfrm>
            <a:off x="628650" y="3161082"/>
            <a:ext cx="3325557" cy="244316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E5E34B6-534C-41D0-8617-601AC5AC328C}"/>
              </a:ext>
            </a:extLst>
          </p:cNvPr>
          <p:cNvSpPr txBox="1"/>
          <p:nvPr/>
        </p:nvSpPr>
        <p:spPr>
          <a:xfrm>
            <a:off x="329277" y="1799341"/>
            <a:ext cx="3924301" cy="1238801"/>
          </a:xfrm>
          <a:prstGeom prst="rect">
            <a:avLst/>
          </a:prstGeom>
          <a:noFill/>
        </p:spPr>
        <p:txBody>
          <a:bodyPr wrap="square" rtlCol="0">
            <a:spAutoFit/>
          </a:bodyPr>
          <a:lstStyle/>
          <a:p>
            <a:pPr>
              <a:spcAft>
                <a:spcPts val="300"/>
              </a:spcAft>
            </a:pPr>
            <a:r>
              <a:rPr lang="en-US" sz="1200" b="0" i="0" dirty="0">
                <a:solidFill>
                  <a:srgbClr val="292929"/>
                </a:solidFill>
                <a:effectLst/>
                <a:latin typeface="Museo Sans 300" panose="02000000000000000000" pitchFamily="50" charset="0"/>
              </a:rPr>
              <a:t>One common misconception is that Reinforcement Learning always involves Deep Learning, but that is </a:t>
            </a:r>
            <a:r>
              <a:rPr lang="en-US" sz="1200" b="0" i="0" dirty="0">
                <a:solidFill>
                  <a:srgbClr val="292929"/>
                </a:solidFill>
                <a:effectLst/>
                <a:latin typeface="Museo Sans 700" panose="02000000000000000000" pitchFamily="50" charset="0"/>
              </a:rPr>
              <a:t>not the case</a:t>
            </a:r>
            <a:r>
              <a:rPr lang="en-US" sz="1200" b="0" i="0" dirty="0">
                <a:solidFill>
                  <a:srgbClr val="292929"/>
                </a:solidFill>
                <a:effectLst/>
                <a:latin typeface="Museo Sans 300" panose="02000000000000000000" pitchFamily="50" charset="0"/>
              </a:rPr>
              <a:t>!</a:t>
            </a:r>
          </a:p>
          <a:p>
            <a:pPr>
              <a:spcAft>
                <a:spcPts val="300"/>
              </a:spcAft>
            </a:pPr>
            <a:r>
              <a:rPr lang="en-US" sz="1200" b="0" i="0" dirty="0">
                <a:solidFill>
                  <a:srgbClr val="292929"/>
                </a:solidFill>
                <a:effectLst/>
                <a:latin typeface="Museo Sans 300" panose="02000000000000000000" pitchFamily="50" charset="0"/>
              </a:rPr>
              <a:t>Deep Q-Network is a specific RL technique which combines </a:t>
            </a:r>
            <a:r>
              <a:rPr lang="en-US" sz="1200" b="0" i="0" dirty="0">
                <a:solidFill>
                  <a:srgbClr val="292929"/>
                </a:solidFill>
                <a:effectLst/>
                <a:latin typeface="Museo Sans 700" panose="02000000000000000000" pitchFamily="50" charset="0"/>
              </a:rPr>
              <a:t>Deep Learning </a:t>
            </a:r>
            <a:r>
              <a:rPr lang="en-US" sz="1200" b="0" i="0" dirty="0">
                <a:solidFill>
                  <a:srgbClr val="292929"/>
                </a:solidFill>
                <a:effectLst/>
                <a:latin typeface="Museo Sans 300" panose="02000000000000000000" pitchFamily="50" charset="0"/>
              </a:rPr>
              <a:t>with </a:t>
            </a:r>
            <a:r>
              <a:rPr lang="en-US" sz="1200" b="0" i="0" dirty="0">
                <a:solidFill>
                  <a:srgbClr val="292929"/>
                </a:solidFill>
                <a:effectLst/>
                <a:latin typeface="Museo Sans 700" panose="02000000000000000000" pitchFamily="50" charset="0"/>
              </a:rPr>
              <a:t>RL</a:t>
            </a:r>
            <a:r>
              <a:rPr lang="en-US" sz="1200" b="0" i="0" dirty="0">
                <a:solidFill>
                  <a:srgbClr val="292929"/>
                </a:solidFill>
                <a:effectLst/>
                <a:latin typeface="Museo Sans 300" panose="02000000000000000000" pitchFamily="50" charset="0"/>
              </a:rPr>
              <a:t> to learn its own Q-Values.</a:t>
            </a:r>
          </a:p>
        </p:txBody>
      </p:sp>
      <p:sp>
        <p:nvSpPr>
          <p:cNvPr id="8" name="TextBox 7">
            <a:extLst>
              <a:ext uri="{FF2B5EF4-FFF2-40B4-BE49-F238E27FC236}">
                <a16:creationId xmlns:a16="http://schemas.microsoft.com/office/drawing/2014/main" id="{3FEA3F6D-DBD8-47C6-9C40-1AF2DF8C72FF}"/>
              </a:ext>
            </a:extLst>
          </p:cNvPr>
          <p:cNvSpPr txBox="1"/>
          <p:nvPr/>
        </p:nvSpPr>
        <p:spPr>
          <a:xfrm>
            <a:off x="4720302" y="1827916"/>
            <a:ext cx="7157373" cy="276999"/>
          </a:xfrm>
          <a:prstGeom prst="rect">
            <a:avLst/>
          </a:prstGeom>
          <a:noFill/>
        </p:spPr>
        <p:txBody>
          <a:bodyPr wrap="square" rtlCol="0">
            <a:spAutoFit/>
          </a:bodyPr>
          <a:lstStyle/>
          <a:p>
            <a:pPr>
              <a:spcAft>
                <a:spcPts val="300"/>
              </a:spcAft>
            </a:pPr>
            <a:r>
              <a:rPr lang="en-US" sz="1200" b="0" i="0" dirty="0">
                <a:solidFill>
                  <a:srgbClr val="292929"/>
                </a:solidFill>
                <a:effectLst/>
                <a:latin typeface="Museo Sans 300" panose="02000000000000000000" pitchFamily="50" charset="0"/>
              </a:rPr>
              <a:t>DQN uses a neural network instead of the two-dimensional array</a:t>
            </a:r>
            <a:r>
              <a:rPr lang="en-US" sz="1200" dirty="0">
                <a:solidFill>
                  <a:srgbClr val="292929"/>
                </a:solidFill>
                <a:latin typeface="Museo Sans 300" panose="02000000000000000000" pitchFamily="50" charset="0"/>
              </a:rPr>
              <a:t> to </a:t>
            </a:r>
            <a:r>
              <a:rPr lang="en-US" sz="1200" dirty="0">
                <a:solidFill>
                  <a:srgbClr val="292929"/>
                </a:solidFill>
                <a:latin typeface="Museo Sans 700" panose="02000000000000000000" pitchFamily="50" charset="0"/>
              </a:rPr>
              <a:t>estimate the Q-value function</a:t>
            </a:r>
            <a:r>
              <a:rPr lang="en-US" sz="1200" dirty="0">
                <a:solidFill>
                  <a:srgbClr val="292929"/>
                </a:solidFill>
                <a:latin typeface="Museo Sans 300" panose="02000000000000000000" pitchFamily="50" charset="0"/>
              </a:rPr>
              <a:t>.</a:t>
            </a:r>
            <a:endParaRPr lang="en-US" sz="1200" b="0" i="0" dirty="0">
              <a:solidFill>
                <a:srgbClr val="292929"/>
              </a:solidFill>
              <a:effectLst/>
              <a:latin typeface="Museo Sans 300" panose="02000000000000000000" pitchFamily="50" charset="0"/>
            </a:endParaRPr>
          </a:p>
        </p:txBody>
      </p:sp>
      <p:sp>
        <p:nvSpPr>
          <p:cNvPr id="9" name="TextBox 8">
            <a:extLst>
              <a:ext uri="{FF2B5EF4-FFF2-40B4-BE49-F238E27FC236}">
                <a16:creationId xmlns:a16="http://schemas.microsoft.com/office/drawing/2014/main" id="{AEC120F2-6BC5-4291-A829-BD7081824CE5}"/>
              </a:ext>
            </a:extLst>
          </p:cNvPr>
          <p:cNvSpPr txBox="1"/>
          <p:nvPr/>
        </p:nvSpPr>
        <p:spPr>
          <a:xfrm>
            <a:off x="186402" y="775256"/>
            <a:ext cx="11548398" cy="723275"/>
          </a:xfrm>
          <a:prstGeom prst="rect">
            <a:avLst/>
          </a:prstGeom>
          <a:noFill/>
        </p:spPr>
        <p:txBody>
          <a:bodyPr wrap="square">
            <a:spAutoFit/>
          </a:bodyPr>
          <a:lstStyle/>
          <a:p>
            <a:pPr>
              <a:spcAft>
                <a:spcPts val="300"/>
              </a:spcAft>
            </a:pPr>
            <a:r>
              <a:rPr lang="en-US" sz="1200" b="0" i="0" dirty="0">
                <a:solidFill>
                  <a:srgbClr val="292929"/>
                </a:solidFill>
                <a:effectLst/>
                <a:latin typeface="Museo Sans 300" panose="02000000000000000000" pitchFamily="50" charset="0"/>
              </a:rPr>
              <a:t>Although Q-learning is a very powerful algorithm, its main weakness is </a:t>
            </a:r>
            <a:r>
              <a:rPr lang="en-US" sz="1200" b="0" i="0" dirty="0">
                <a:solidFill>
                  <a:srgbClr val="292929"/>
                </a:solidFill>
                <a:effectLst/>
                <a:latin typeface="Museo Sans 700" panose="02000000000000000000" pitchFamily="50" charset="0"/>
              </a:rPr>
              <a:t>lack of generality</a:t>
            </a:r>
            <a:r>
              <a:rPr lang="en-US" sz="1200" b="0" i="0" dirty="0">
                <a:solidFill>
                  <a:srgbClr val="292929"/>
                </a:solidFill>
                <a:effectLst/>
                <a:latin typeface="Museo Sans 300" panose="02000000000000000000" pitchFamily="50" charset="0"/>
              </a:rPr>
              <a:t>.</a:t>
            </a:r>
          </a:p>
          <a:p>
            <a:pPr marL="285750" indent="-171450">
              <a:spcAft>
                <a:spcPts val="300"/>
              </a:spcAft>
              <a:buFont typeface="Wingdings" panose="05000000000000000000" pitchFamily="2" charset="2"/>
              <a:buChar char="Ø"/>
            </a:pPr>
            <a:r>
              <a:rPr lang="en-US" sz="1200" dirty="0">
                <a:latin typeface="Museo Sans 300" panose="02000000000000000000" pitchFamily="50" charset="0"/>
              </a:rPr>
              <a:t>This means that for states that the Q-learning agent has not seen before, it has no clue which action to take.</a:t>
            </a:r>
          </a:p>
          <a:p>
            <a:pPr marL="285750" indent="-171450">
              <a:spcAft>
                <a:spcPts val="300"/>
              </a:spcAft>
              <a:buFont typeface="Wingdings" panose="05000000000000000000" pitchFamily="2" charset="2"/>
              <a:buChar char="Ø"/>
            </a:pPr>
            <a:r>
              <a:rPr lang="en-US" sz="1200" dirty="0">
                <a:latin typeface="Museo Sans 300" panose="02000000000000000000" pitchFamily="50" charset="0"/>
              </a:rPr>
              <a:t>To deal with this problem, DQN get rid of the two-dimensional array by introducing Neural Network.</a:t>
            </a:r>
          </a:p>
        </p:txBody>
      </p:sp>
      <p:pic>
        <p:nvPicPr>
          <p:cNvPr id="10242" name="Picture 2">
            <a:extLst>
              <a:ext uri="{FF2B5EF4-FFF2-40B4-BE49-F238E27FC236}">
                <a16:creationId xmlns:a16="http://schemas.microsoft.com/office/drawing/2014/main" id="{B822BFB6-4E84-4D5F-86E4-69CEDA08B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657" y="2160644"/>
            <a:ext cx="5664662" cy="3317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C6FE3B-9D81-4228-A42B-7018AC43889D}"/>
              </a:ext>
            </a:extLst>
          </p:cNvPr>
          <p:cNvSpPr txBox="1"/>
          <p:nvPr/>
        </p:nvSpPr>
        <p:spPr>
          <a:xfrm>
            <a:off x="7613544" y="5478517"/>
            <a:ext cx="1370889" cy="253916"/>
          </a:xfrm>
          <a:prstGeom prst="rect">
            <a:avLst/>
          </a:prstGeom>
          <a:noFill/>
        </p:spPr>
        <p:txBody>
          <a:bodyPr wrap="none" rtlCol="0">
            <a:spAutoFit/>
          </a:bodyPr>
          <a:lstStyle/>
          <a:p>
            <a:pPr algn="ctr"/>
            <a:r>
              <a:rPr lang="en-US" sz="1050" i="1" dirty="0">
                <a:solidFill>
                  <a:schemeClr val="bg1">
                    <a:lumMod val="50000"/>
                  </a:schemeClr>
                </a:solidFill>
                <a:latin typeface="Museo Sans 300" panose="02000000000000000000" pitchFamily="50" charset="0"/>
              </a:rPr>
              <a:t>DQN Atari Example</a:t>
            </a:r>
          </a:p>
        </p:txBody>
      </p:sp>
    </p:spTree>
    <p:extLst>
      <p:ext uri="{BB962C8B-B14F-4D97-AF65-F5344CB8AC3E}">
        <p14:creationId xmlns:p14="http://schemas.microsoft.com/office/powerpoint/2010/main" val="71979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latin typeface="Museo Sans 700" panose="02000000000000000000" pitchFamily="50" charset="0"/>
              </a:rPr>
              <a:t>[Motivation] Is Reinforcement Learning Worth It?</a:t>
            </a:r>
          </a:p>
          <a:p>
            <a:pPr marL="342900" indent="-342900">
              <a:buFont typeface="+mj-lt"/>
              <a:buAutoNum type="arabicPeriod"/>
            </a:pPr>
            <a:r>
              <a:rPr lang="en-US" dirty="0">
                <a:latin typeface="Museo Sans 700" panose="02000000000000000000" pitchFamily="50" charset="0"/>
              </a:rPr>
              <a:t>Example Use Cases of Reinforcement Learning</a:t>
            </a:r>
          </a:p>
          <a:p>
            <a:pPr marL="342900" indent="-342900">
              <a:buFont typeface="+mj-lt"/>
              <a:buAutoNum type="arabicPeriod"/>
            </a:pPr>
            <a:r>
              <a:rPr lang="en-US" dirty="0">
                <a:latin typeface="Museo Sans 700" panose="02000000000000000000" pitchFamily="50" charset="0"/>
              </a:rPr>
              <a:t>Key Components of Reinforcement Learning</a:t>
            </a:r>
          </a:p>
          <a:p>
            <a:pPr marL="342900" indent="-342900">
              <a:buFont typeface="+mj-lt"/>
              <a:buAutoNum type="arabicPeriod"/>
            </a:pPr>
            <a:r>
              <a:rPr lang="en-US" dirty="0">
                <a:latin typeface="Museo Sans 700" panose="02000000000000000000" pitchFamily="50" charset="0"/>
              </a:rPr>
              <a:t>Reinforcement Learning Techniques</a:t>
            </a:r>
          </a:p>
          <a:p>
            <a:pPr marL="1028700" lvl="1" indent="-342900">
              <a:buFont typeface="+mj-lt"/>
              <a:buAutoNum type="arabicPeriod"/>
            </a:pPr>
            <a:r>
              <a:rPr lang="en-US" dirty="0">
                <a:latin typeface="Museo Sans 700" panose="02000000000000000000" pitchFamily="50" charset="0"/>
              </a:rPr>
              <a:t>Q-Learning</a:t>
            </a:r>
          </a:p>
          <a:p>
            <a:pPr marL="1028700" lvl="1" indent="-342900">
              <a:buFont typeface="+mj-lt"/>
              <a:buAutoNum type="arabicPeriod"/>
            </a:pPr>
            <a:r>
              <a:rPr lang="en-US" dirty="0">
                <a:latin typeface="Museo Sans 700" panose="02000000000000000000" pitchFamily="50" charset="0"/>
              </a:rPr>
              <a:t>SARSA</a:t>
            </a:r>
          </a:p>
          <a:p>
            <a:pPr marL="1028700" lvl="1" indent="-342900">
              <a:buFont typeface="+mj-lt"/>
              <a:buAutoNum type="arabicPeriod"/>
            </a:pPr>
            <a:r>
              <a:rPr lang="en-US" dirty="0">
                <a:latin typeface="Museo Sans 700" panose="02000000000000000000" pitchFamily="50" charset="0"/>
              </a:rPr>
              <a:t>Deep Q-Network</a:t>
            </a:r>
          </a:p>
          <a:p>
            <a:pPr marL="1028700" lvl="1" indent="-342900">
              <a:buFont typeface="+mj-lt"/>
              <a:buAutoNum type="arabicPeriod"/>
            </a:pPr>
            <a:r>
              <a:rPr lang="en-US" dirty="0">
                <a:latin typeface="Museo Sans 700" panose="02000000000000000000" pitchFamily="50" charset="0"/>
              </a:rPr>
              <a:t>Deep Deterministic Policy Gradient (DDPG)</a:t>
            </a:r>
          </a:p>
          <a:p>
            <a:pPr marL="342900" indent="-342900">
              <a:buFont typeface="+mj-lt"/>
              <a:buAutoNum type="arabicPeriod"/>
            </a:pPr>
            <a:r>
              <a:rPr lang="en-US" dirty="0" err="1">
                <a:latin typeface="Museo Sans 700" panose="02000000000000000000" pitchFamily="50" charset="0"/>
              </a:rPr>
              <a:t>OpenAI</a:t>
            </a:r>
            <a:r>
              <a:rPr lang="en-US" dirty="0">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82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(3) Deep Q-Network (DQN)</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TextBox 1">
            <a:extLst>
              <a:ext uri="{FF2B5EF4-FFF2-40B4-BE49-F238E27FC236}">
                <a16:creationId xmlns:a16="http://schemas.microsoft.com/office/drawing/2014/main" id="{7E975FF5-FEA6-4ADF-84CE-6F48501AC33F}"/>
              </a:ext>
            </a:extLst>
          </p:cNvPr>
          <p:cNvSpPr txBox="1"/>
          <p:nvPr/>
        </p:nvSpPr>
        <p:spPr>
          <a:xfrm>
            <a:off x="314325" y="819150"/>
            <a:ext cx="5019675" cy="938719"/>
          </a:xfrm>
          <a:prstGeom prst="rect">
            <a:avLst/>
          </a:prstGeom>
          <a:noFill/>
        </p:spPr>
        <p:txBody>
          <a:bodyPr wrap="square" rtlCol="0">
            <a:spAutoFit/>
          </a:bodyPr>
          <a:lstStyle/>
          <a:p>
            <a:pPr>
              <a:spcAft>
                <a:spcPts val="300"/>
              </a:spcAft>
            </a:pPr>
            <a:r>
              <a:rPr lang="en-US" sz="1400" dirty="0">
                <a:solidFill>
                  <a:schemeClr val="tx2">
                    <a:lumMod val="75000"/>
                  </a:schemeClr>
                </a:solidFill>
                <a:latin typeface="Museo Sans 700" panose="02000000000000000000" pitchFamily="50" charset="0"/>
              </a:rPr>
              <a:t>How do we train the network?</a:t>
            </a:r>
          </a:p>
          <a:p>
            <a:pPr>
              <a:spcAft>
                <a:spcPts val="300"/>
              </a:spcAft>
            </a:pPr>
            <a:r>
              <a:rPr lang="en-US" sz="1200" dirty="0">
                <a:latin typeface="Museo Sans 300" panose="02000000000000000000" pitchFamily="50" charset="0"/>
              </a:rPr>
              <a:t>The network is trained based on the </a:t>
            </a:r>
            <a:r>
              <a:rPr lang="en-US" sz="1200" dirty="0">
                <a:latin typeface="Museo Sans 700" panose="02000000000000000000" pitchFamily="50" charset="0"/>
              </a:rPr>
              <a:t>Q-Learning update equation</a:t>
            </a:r>
            <a:r>
              <a:rPr lang="en-US" sz="1200" dirty="0">
                <a:latin typeface="Museo Sans 300" panose="02000000000000000000" pitchFamily="50" charset="0"/>
              </a:rPr>
              <a:t>.</a:t>
            </a:r>
          </a:p>
          <a:p>
            <a:pPr>
              <a:spcAft>
                <a:spcPts val="300"/>
              </a:spcAft>
            </a:pPr>
            <a:r>
              <a:rPr lang="en-US" sz="1200" dirty="0">
                <a:latin typeface="Museo Sans 300" panose="02000000000000000000" pitchFamily="50" charset="0"/>
              </a:rPr>
              <a:t>The loss function is defined as the Squared Error between the target Q-Value and the Q-Value output from the network.</a:t>
            </a:r>
          </a:p>
        </p:txBody>
      </p:sp>
      <p:pic>
        <p:nvPicPr>
          <p:cNvPr id="11266" name="Picture 2">
            <a:extLst>
              <a:ext uri="{FF2B5EF4-FFF2-40B4-BE49-F238E27FC236}">
                <a16:creationId xmlns:a16="http://schemas.microsoft.com/office/drawing/2014/main" id="{BDA84A99-11F2-44DB-AE11-9ADE2D222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10" y="1846142"/>
            <a:ext cx="4333875" cy="542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36E1BA7-9861-433D-B882-CD493F2CA8BC}"/>
              </a:ext>
            </a:extLst>
          </p:cNvPr>
          <p:cNvSpPr txBox="1"/>
          <p:nvPr/>
        </p:nvSpPr>
        <p:spPr>
          <a:xfrm>
            <a:off x="1604266" y="2389067"/>
            <a:ext cx="2164375" cy="253916"/>
          </a:xfrm>
          <a:prstGeom prst="rect">
            <a:avLst/>
          </a:prstGeom>
          <a:noFill/>
        </p:spPr>
        <p:txBody>
          <a:bodyPr wrap="none" rtlCol="0">
            <a:spAutoFit/>
          </a:bodyPr>
          <a:lstStyle/>
          <a:p>
            <a:pPr algn="ctr"/>
            <a:r>
              <a:rPr lang="en-US" sz="1050" i="1" dirty="0">
                <a:solidFill>
                  <a:schemeClr val="bg1">
                    <a:lumMod val="50000"/>
                  </a:schemeClr>
                </a:solidFill>
                <a:latin typeface="Museo Sans 300" panose="02000000000000000000" pitchFamily="50" charset="0"/>
              </a:rPr>
              <a:t>Target Q-Value for Q-Learning</a:t>
            </a:r>
          </a:p>
        </p:txBody>
      </p:sp>
      <p:pic>
        <p:nvPicPr>
          <p:cNvPr id="11268" name="Picture 4">
            <a:extLst>
              <a:ext uri="{FF2B5EF4-FFF2-40B4-BE49-F238E27FC236}">
                <a16:creationId xmlns:a16="http://schemas.microsoft.com/office/drawing/2014/main" id="{2C33C136-CCCF-4132-830F-A09F576D9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1740" y="1033462"/>
            <a:ext cx="6000750" cy="4791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6D5693-DA3D-4D7A-9324-12B7AE45028F}"/>
                  </a:ext>
                </a:extLst>
              </p:cNvPr>
              <p:cNvSpPr txBox="1"/>
              <p:nvPr/>
            </p:nvSpPr>
            <p:spPr>
              <a:xfrm>
                <a:off x="314325" y="2616958"/>
                <a:ext cx="4838057" cy="500137"/>
              </a:xfrm>
              <a:prstGeom prst="rect">
                <a:avLst/>
              </a:prstGeom>
              <a:noFill/>
            </p:spPr>
            <p:txBody>
              <a:bodyPr wrap="square" rtlCol="0">
                <a:spAutoFit/>
              </a:bodyPr>
              <a:lstStyle/>
              <a:p>
                <a:pPr>
                  <a:spcAft>
                    <a:spcPts val="300"/>
                  </a:spcAft>
                </a:pPr>
                <a14:m>
                  <m:oMath xmlns:m="http://schemas.openxmlformats.org/officeDocument/2006/math">
                    <m:r>
                      <a:rPr lang="en-US" sz="1200" b="0" i="1" smtClean="0">
                        <a:latin typeface="Cambria Math" panose="02040503050406030204" pitchFamily="18" charset="0"/>
                      </a:rPr>
                      <m:t>𝜙</m:t>
                    </m:r>
                  </m:oMath>
                </a14:m>
                <a:r>
                  <a:rPr lang="en-US" sz="1200" i="1" dirty="0">
                    <a:latin typeface="Museo Sans 300" panose="02000000000000000000" pitchFamily="50" charset="0"/>
                  </a:rPr>
                  <a:t> : equivalent to state </a:t>
                </a:r>
                <a14:m>
                  <m:oMath xmlns:m="http://schemas.openxmlformats.org/officeDocument/2006/math">
                    <m:r>
                      <a:rPr lang="en-US" sz="1200" b="0" i="1" smtClean="0">
                        <a:latin typeface="Cambria Math" panose="02040503050406030204" pitchFamily="18" charset="0"/>
                      </a:rPr>
                      <m:t>𝑠</m:t>
                    </m:r>
                  </m:oMath>
                </a14:m>
                <a:endParaRPr lang="en-US" sz="1200" i="1" dirty="0">
                  <a:latin typeface="Museo Sans 300" panose="02000000000000000000" pitchFamily="50" charset="0"/>
                </a:endParaRPr>
              </a:p>
              <a:p>
                <a:pPr>
                  <a:spcAft>
                    <a:spcPts val="300"/>
                  </a:spcAft>
                </a:pPr>
                <a14:m>
                  <m:oMath xmlns:m="http://schemas.openxmlformats.org/officeDocument/2006/math">
                    <m:r>
                      <a:rPr lang="en-US" sz="1200" b="0" i="1" smtClean="0">
                        <a:latin typeface="Cambria Math" panose="02040503050406030204" pitchFamily="18" charset="0"/>
                      </a:rPr>
                      <m:t>𝜃</m:t>
                    </m:r>
                  </m:oMath>
                </a14:m>
                <a:r>
                  <a:rPr lang="en-US" sz="1200" i="1" dirty="0">
                    <a:latin typeface="Museo Sans 300" panose="02000000000000000000" pitchFamily="50" charset="0"/>
                  </a:rPr>
                  <a:t> : parameters in the neural network</a:t>
                </a:r>
              </a:p>
            </p:txBody>
          </p:sp>
        </mc:Choice>
        <mc:Fallback xmlns="">
          <p:sp>
            <p:nvSpPr>
              <p:cNvPr id="14" name="TextBox 13">
                <a:extLst>
                  <a:ext uri="{FF2B5EF4-FFF2-40B4-BE49-F238E27FC236}">
                    <a16:creationId xmlns:a16="http://schemas.microsoft.com/office/drawing/2014/main" id="{EA6D5693-DA3D-4D7A-9324-12B7AE45028F}"/>
                  </a:ext>
                </a:extLst>
              </p:cNvPr>
              <p:cNvSpPr txBox="1">
                <a:spLocks noRot="1" noChangeAspect="1" noMove="1" noResize="1" noEditPoints="1" noAdjustHandles="1" noChangeArrowheads="1" noChangeShapeType="1" noTextEdit="1"/>
              </p:cNvSpPr>
              <p:nvPr/>
            </p:nvSpPr>
            <p:spPr>
              <a:xfrm>
                <a:off x="314325" y="2616958"/>
                <a:ext cx="4838057" cy="500137"/>
              </a:xfrm>
              <a:prstGeom prst="rect">
                <a:avLst/>
              </a:prstGeom>
              <a:blipFill>
                <a:blip r:embed="rId6"/>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CC0DB5A-F00D-4543-B50A-E5192D69A82F}"/>
                  </a:ext>
                </a:extLst>
              </p:cNvPr>
              <p:cNvSpPr txBox="1"/>
              <p:nvPr/>
            </p:nvSpPr>
            <p:spPr>
              <a:xfrm>
                <a:off x="314325" y="3211872"/>
                <a:ext cx="5019675" cy="3500958"/>
              </a:xfrm>
              <a:prstGeom prst="rect">
                <a:avLst/>
              </a:prstGeom>
              <a:solidFill>
                <a:schemeClr val="bg1"/>
              </a:solidFill>
            </p:spPr>
            <p:txBody>
              <a:bodyPr wrap="square" rtlCol="0">
                <a:spAutoFit/>
              </a:bodyPr>
              <a:lstStyle/>
              <a:p>
                <a:pPr>
                  <a:spcAft>
                    <a:spcPts val="300"/>
                  </a:spcAft>
                </a:pPr>
                <a:r>
                  <a:rPr lang="en-US" sz="1200" dirty="0">
                    <a:latin typeface="Museo Sans 300" panose="02000000000000000000" pitchFamily="50" charset="0"/>
                  </a:rPr>
                  <a:t>Another two techniques are also essential for training DQN:</a:t>
                </a:r>
              </a:p>
              <a:p>
                <a:pPr marL="228600" indent="-228600">
                  <a:spcAft>
                    <a:spcPts val="300"/>
                  </a:spcAft>
                  <a:buAutoNum type="arabicPeriod"/>
                </a:pPr>
                <a:r>
                  <a:rPr lang="en-US" sz="1200" dirty="0">
                    <a:solidFill>
                      <a:schemeClr val="tx2"/>
                    </a:solidFill>
                    <a:latin typeface="Museo Sans 700" panose="02000000000000000000" pitchFamily="50" charset="0"/>
                  </a:rPr>
                  <a:t>Experience Replay</a:t>
                </a:r>
              </a:p>
              <a:p>
                <a:pPr marL="571500" lvl="1" indent="-228600">
                  <a:spcAft>
                    <a:spcPts val="300"/>
                  </a:spcAft>
                  <a:buFont typeface="Wingdings" panose="05000000000000000000" pitchFamily="2" charset="2"/>
                  <a:buChar char="ü"/>
                </a:pPr>
                <a:r>
                  <a:rPr lang="en-US" sz="1200" dirty="0">
                    <a:latin typeface="Museo Sans 300" panose="02000000000000000000" pitchFamily="50" charset="0"/>
                  </a:rPr>
                  <a:t>Since training samples in typical RL setup are highly correlated, and less data-efficient, it will lead to harder convergence for the network. </a:t>
                </a:r>
              </a:p>
              <a:p>
                <a:pPr marL="571500" lvl="1" indent="-228600">
                  <a:spcAft>
                    <a:spcPts val="300"/>
                  </a:spcAft>
                  <a:buFont typeface="Wingdings" panose="05000000000000000000" pitchFamily="2" charset="2"/>
                  <a:buChar char="ü"/>
                </a:pPr>
                <a:r>
                  <a:rPr lang="en-US" sz="1200" dirty="0">
                    <a:latin typeface="Museo Sans 300" panose="02000000000000000000" pitchFamily="50" charset="0"/>
                  </a:rPr>
                  <a:t>A way to solve the sample distribution problem is adopting experience replay. </a:t>
                </a:r>
              </a:p>
              <a:p>
                <a:pPr marL="571500" lvl="1" indent="-228600">
                  <a:spcAft>
                    <a:spcPts val="300"/>
                  </a:spcAft>
                  <a:buFont typeface="Wingdings" panose="05000000000000000000" pitchFamily="2" charset="2"/>
                  <a:buChar char="ü"/>
                </a:pPr>
                <a:r>
                  <a:rPr lang="en-US" sz="1200" dirty="0">
                    <a:latin typeface="Museo Sans 300" panose="02000000000000000000" pitchFamily="50" charset="0"/>
                  </a:rPr>
                  <a:t>Essentially, the </a:t>
                </a:r>
                <a:r>
                  <a:rPr lang="en-US" sz="1200" u="sng" dirty="0">
                    <a:latin typeface="Museo Sans 300" panose="02000000000000000000" pitchFamily="50" charset="0"/>
                  </a:rPr>
                  <a:t>sample transitions are stored</a:t>
                </a:r>
                <a:r>
                  <a:rPr lang="en-US" sz="1200" dirty="0">
                    <a:latin typeface="Museo Sans 300" panose="02000000000000000000" pitchFamily="50" charset="0"/>
                  </a:rPr>
                  <a:t>, which will then be </a:t>
                </a:r>
                <a:r>
                  <a:rPr lang="en-US" sz="1200" u="sng" dirty="0">
                    <a:latin typeface="Museo Sans 300" panose="02000000000000000000" pitchFamily="50" charset="0"/>
                  </a:rPr>
                  <a:t>randomly selected</a:t>
                </a:r>
                <a:r>
                  <a:rPr lang="en-US" sz="1200" dirty="0">
                    <a:latin typeface="Museo Sans 300" panose="02000000000000000000" pitchFamily="50" charset="0"/>
                  </a:rPr>
                  <a:t> from the “transition pool” to update the knowledge.</a:t>
                </a:r>
              </a:p>
              <a:p>
                <a:pPr marL="228600" indent="-228600">
                  <a:spcAft>
                    <a:spcPts val="300"/>
                  </a:spcAft>
                  <a:buAutoNum type="arabicPeriod"/>
                </a:pPr>
                <a:r>
                  <a:rPr lang="en-US" sz="1200" dirty="0">
                    <a:solidFill>
                      <a:schemeClr val="tx2"/>
                    </a:solidFill>
                    <a:latin typeface="Museo Sans 700" panose="02000000000000000000" pitchFamily="50" charset="0"/>
                  </a:rPr>
                  <a:t>Separate Target Network</a:t>
                </a:r>
              </a:p>
              <a:p>
                <a:pPr marL="571500" lvl="1" indent="-228600">
                  <a:spcAft>
                    <a:spcPts val="300"/>
                  </a:spcAft>
                  <a:buFont typeface="Arial" panose="020B0604020202020204" pitchFamily="34" charset="0"/>
                  <a:buChar char="•"/>
                </a:pPr>
                <a:r>
                  <a:rPr lang="en-US" sz="1200" dirty="0">
                    <a:latin typeface="Museo Sans 300" panose="02000000000000000000" pitchFamily="50" charset="0"/>
                  </a:rPr>
                  <a:t>The target Q Network has the same structure as the one that estimates value. </a:t>
                </a:r>
              </a:p>
              <a:p>
                <a:pPr marL="571500" lvl="1" indent="-228600">
                  <a:spcAft>
                    <a:spcPts val="300"/>
                  </a:spcAft>
                  <a:buFont typeface="Arial" panose="020B0604020202020204" pitchFamily="34" charset="0"/>
                  <a:buChar char="•"/>
                </a:pPr>
                <a:r>
                  <a:rPr lang="en-US" sz="1200" dirty="0">
                    <a:latin typeface="Museo Sans 300" panose="02000000000000000000" pitchFamily="50" charset="0"/>
                  </a:rPr>
                  <a:t>Every </a:t>
                </a:r>
                <a14:m>
                  <m:oMath xmlns:m="http://schemas.openxmlformats.org/officeDocument/2006/math">
                    <m:r>
                      <a:rPr lang="en-US" sz="1200" b="0" i="1" smtClean="0">
                        <a:latin typeface="Cambria Math" panose="02040503050406030204" pitchFamily="18" charset="0"/>
                      </a:rPr>
                      <m:t>𝐶</m:t>
                    </m:r>
                  </m:oMath>
                </a14:m>
                <a:r>
                  <a:rPr lang="en-US" sz="1200" dirty="0">
                    <a:latin typeface="Museo Sans 300" panose="02000000000000000000" pitchFamily="50" charset="0"/>
                  </a:rPr>
                  <a:t> steps, according to the above pseudo code, the target network is </a:t>
                </a:r>
                <a:r>
                  <a:rPr lang="en-US" sz="1200" u="sng" dirty="0">
                    <a:latin typeface="Museo Sans 300" panose="02000000000000000000" pitchFamily="50" charset="0"/>
                  </a:rPr>
                  <a:t>reset</a:t>
                </a:r>
                <a:r>
                  <a:rPr lang="en-US" sz="1200" dirty="0">
                    <a:latin typeface="Museo Sans 300" panose="02000000000000000000" pitchFamily="50" charset="0"/>
                  </a:rPr>
                  <a:t> to another one. Therefore, the fluctuation becomes less severe, resulting in more stable trainings.</a:t>
                </a:r>
              </a:p>
            </p:txBody>
          </p:sp>
        </mc:Choice>
        <mc:Fallback xmlns="">
          <p:sp>
            <p:nvSpPr>
              <p:cNvPr id="15" name="TextBox 14">
                <a:extLst>
                  <a:ext uri="{FF2B5EF4-FFF2-40B4-BE49-F238E27FC236}">
                    <a16:creationId xmlns:a16="http://schemas.microsoft.com/office/drawing/2014/main" id="{ECC0DB5A-F00D-4543-B50A-E5192D69A82F}"/>
                  </a:ext>
                </a:extLst>
              </p:cNvPr>
              <p:cNvSpPr txBox="1">
                <a:spLocks noRot="1" noChangeAspect="1" noMove="1" noResize="1" noEditPoints="1" noAdjustHandles="1" noChangeArrowheads="1" noChangeShapeType="1" noTextEdit="1"/>
              </p:cNvSpPr>
              <p:nvPr/>
            </p:nvSpPr>
            <p:spPr>
              <a:xfrm>
                <a:off x="314325" y="3211872"/>
                <a:ext cx="5019675" cy="3500958"/>
              </a:xfrm>
              <a:prstGeom prst="rect">
                <a:avLst/>
              </a:prstGeom>
              <a:blipFill>
                <a:blip r:embed="rId7"/>
                <a:stretch>
                  <a:fillRect l="-122" b="-523"/>
                </a:stretch>
              </a:blipFill>
            </p:spPr>
            <p:txBody>
              <a:bodyPr/>
              <a:lstStyle/>
              <a:p>
                <a:r>
                  <a:rPr lang="en-US">
                    <a:noFill/>
                  </a:rPr>
                  <a:t> </a:t>
                </a:r>
              </a:p>
            </p:txBody>
          </p:sp>
        </mc:Fallback>
      </mc:AlternateContent>
    </p:spTree>
    <p:extLst>
      <p:ext uri="{BB962C8B-B14F-4D97-AF65-F5344CB8AC3E}">
        <p14:creationId xmlns:p14="http://schemas.microsoft.com/office/powerpoint/2010/main" val="237797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(4) Deep Deterministic Policy Gradient (DDPG)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5" name="TextBox 4">
            <a:extLst>
              <a:ext uri="{FF2B5EF4-FFF2-40B4-BE49-F238E27FC236}">
                <a16:creationId xmlns:a16="http://schemas.microsoft.com/office/drawing/2014/main" id="{AC534454-EAC2-47BE-A76A-55A877308B3C}"/>
              </a:ext>
            </a:extLst>
          </p:cNvPr>
          <p:cNvSpPr txBox="1"/>
          <p:nvPr/>
        </p:nvSpPr>
        <p:spPr>
          <a:xfrm>
            <a:off x="186402" y="775256"/>
            <a:ext cx="11548398" cy="1400383"/>
          </a:xfrm>
          <a:prstGeom prst="rect">
            <a:avLst/>
          </a:prstGeom>
          <a:noFill/>
        </p:spPr>
        <p:txBody>
          <a:bodyPr wrap="square">
            <a:spAutoFit/>
          </a:bodyPr>
          <a:lstStyle/>
          <a:p>
            <a:pPr>
              <a:spcAft>
                <a:spcPts val="600"/>
              </a:spcAft>
            </a:pPr>
            <a:r>
              <a:rPr lang="en-US" sz="1400" b="0" i="0" dirty="0">
                <a:solidFill>
                  <a:srgbClr val="292929"/>
                </a:solidFill>
                <a:effectLst/>
                <a:latin typeface="Museo Sans 300" panose="02000000000000000000" pitchFamily="50" charset="0"/>
              </a:rPr>
              <a:t>DQN has a limitation – </a:t>
            </a:r>
            <a:r>
              <a:rPr lang="en-US" sz="1400" b="0" i="0" dirty="0">
                <a:solidFill>
                  <a:srgbClr val="292929"/>
                </a:solidFill>
                <a:effectLst/>
                <a:latin typeface="Museo Sans 700" panose="02000000000000000000" pitchFamily="50" charset="0"/>
              </a:rPr>
              <a:t>the action space of DQN is discrete</a:t>
            </a:r>
            <a:r>
              <a:rPr lang="en-US" sz="1400" b="0" i="0" dirty="0">
                <a:solidFill>
                  <a:srgbClr val="292929"/>
                </a:solidFill>
                <a:effectLst/>
                <a:latin typeface="Museo Sans 300" panose="02000000000000000000" pitchFamily="50" charset="0"/>
              </a:rPr>
              <a:t>.</a:t>
            </a:r>
          </a:p>
          <a:p>
            <a:pPr marL="171450" indent="-171450">
              <a:spcAft>
                <a:spcPts val="600"/>
              </a:spcAft>
              <a:buFont typeface="Wingdings" panose="05000000000000000000" pitchFamily="2" charset="2"/>
              <a:buChar char="Ø"/>
            </a:pPr>
            <a:r>
              <a:rPr lang="en-US" sz="1400" dirty="0">
                <a:solidFill>
                  <a:srgbClr val="292929"/>
                </a:solidFill>
                <a:latin typeface="Museo Sans 300" panose="02000000000000000000" pitchFamily="50" charset="0"/>
              </a:rPr>
              <a:t>However, many tasks of interest, especially physical control tasks, have a </a:t>
            </a:r>
            <a:r>
              <a:rPr lang="en-US" sz="1400" dirty="0">
                <a:solidFill>
                  <a:schemeClr val="tx2">
                    <a:lumMod val="75000"/>
                  </a:schemeClr>
                </a:solidFill>
                <a:latin typeface="Museo Sans 700" panose="02000000000000000000" pitchFamily="50" charset="0"/>
              </a:rPr>
              <a:t>continuous</a:t>
            </a:r>
            <a:r>
              <a:rPr lang="en-US" sz="1400" dirty="0">
                <a:solidFill>
                  <a:srgbClr val="292929"/>
                </a:solidFill>
                <a:latin typeface="Museo Sans 300" panose="02000000000000000000" pitchFamily="50" charset="0"/>
              </a:rPr>
              <a:t> action space.</a:t>
            </a:r>
          </a:p>
          <a:p>
            <a:pPr marL="171450" indent="-171450">
              <a:spcAft>
                <a:spcPts val="600"/>
              </a:spcAft>
              <a:buFont typeface="Wingdings" panose="05000000000000000000" pitchFamily="2" charset="2"/>
              <a:buChar char="Ø"/>
            </a:pPr>
            <a:r>
              <a:rPr lang="en-US" sz="1400" dirty="0">
                <a:latin typeface="Museo Sans 300" panose="02000000000000000000" pitchFamily="50" charset="0"/>
              </a:rPr>
              <a:t>If you </a:t>
            </a:r>
            <a:r>
              <a:rPr lang="en-US" sz="1400" dirty="0" err="1">
                <a:latin typeface="Museo Sans 300" panose="02000000000000000000" pitchFamily="50" charset="0"/>
              </a:rPr>
              <a:t>discretise</a:t>
            </a:r>
            <a:r>
              <a:rPr lang="en-US" sz="1400" dirty="0">
                <a:latin typeface="Museo Sans 300" panose="02000000000000000000" pitchFamily="50" charset="0"/>
              </a:rPr>
              <a:t> the action space too finely, you wind up having an action space that is too large.</a:t>
            </a:r>
          </a:p>
          <a:p>
            <a:pPr marL="171450" indent="-171450">
              <a:spcAft>
                <a:spcPts val="600"/>
              </a:spcAft>
              <a:buFont typeface="Wingdings" panose="05000000000000000000" pitchFamily="2" charset="2"/>
              <a:buChar char="Ø"/>
            </a:pPr>
            <a:r>
              <a:rPr lang="en-US" sz="1400" dirty="0">
                <a:latin typeface="Museo Sans 300" panose="02000000000000000000" pitchFamily="50" charset="0"/>
              </a:rPr>
              <a:t>For instance, assume the degree of free random system is 10. For each of the degree, you divide the space into 4 parts. You wind up having 4¹⁰ = 1048576 actions. It is also extremely hard to converge for such a large action space.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6CBA4A-D41D-4B5D-9FB9-396730F82E41}"/>
                  </a:ext>
                </a:extLst>
              </p:cNvPr>
              <p:cNvSpPr txBox="1"/>
              <p:nvPr/>
            </p:nvSpPr>
            <p:spPr>
              <a:xfrm>
                <a:off x="3749733" y="2809222"/>
                <a:ext cx="8043198" cy="2700739"/>
              </a:xfrm>
              <a:prstGeom prst="rect">
                <a:avLst/>
              </a:prstGeom>
              <a:noFill/>
            </p:spPr>
            <p:txBody>
              <a:bodyPr wrap="square">
                <a:spAutoFit/>
              </a:bodyPr>
              <a:lstStyle/>
              <a:p>
                <a:pPr>
                  <a:spcAft>
                    <a:spcPts val="600"/>
                  </a:spcAft>
                </a:pPr>
                <a:r>
                  <a:rPr lang="en-US" sz="1400" b="0" i="0" dirty="0">
                    <a:solidFill>
                      <a:srgbClr val="292929"/>
                    </a:solidFill>
                    <a:effectLst/>
                    <a:latin typeface="Museo Sans 300" panose="02000000000000000000" pitchFamily="50" charset="0"/>
                  </a:rPr>
                  <a:t>DDPG relies on the </a:t>
                </a:r>
                <a:r>
                  <a:rPr lang="en-US" sz="1400" b="0" i="0" dirty="0">
                    <a:solidFill>
                      <a:schemeClr val="tx2">
                        <a:lumMod val="75000"/>
                      </a:schemeClr>
                    </a:solidFill>
                    <a:effectLst/>
                    <a:latin typeface="Museo Sans 700" panose="02000000000000000000" pitchFamily="50" charset="0"/>
                  </a:rPr>
                  <a:t>actor-critic architecture</a:t>
                </a:r>
                <a:r>
                  <a:rPr lang="en-US" sz="1400" b="0" i="0" dirty="0">
                    <a:solidFill>
                      <a:srgbClr val="292929"/>
                    </a:solidFill>
                    <a:effectLst/>
                    <a:latin typeface="Museo Sans 300" panose="02000000000000000000" pitchFamily="50" charset="0"/>
                  </a:rPr>
                  <a:t>.</a:t>
                </a:r>
              </a:p>
              <a:p>
                <a:pPr marL="171450" indent="-171450">
                  <a:spcAft>
                    <a:spcPts val="600"/>
                  </a:spcAft>
                  <a:buFont typeface="Wingdings" panose="05000000000000000000" pitchFamily="2" charset="2"/>
                  <a:buChar char="ü"/>
                </a:pPr>
                <a:r>
                  <a:rPr lang="en-US" sz="1400" dirty="0">
                    <a:solidFill>
                      <a:schemeClr val="tx2"/>
                    </a:solidFill>
                    <a:latin typeface="Museo Sans 700" panose="02000000000000000000" pitchFamily="50" charset="0"/>
                  </a:rPr>
                  <a:t>Actor</a:t>
                </a:r>
                <a:r>
                  <a:rPr lang="en-US" sz="1400" dirty="0">
                    <a:solidFill>
                      <a:srgbClr val="292929"/>
                    </a:solidFill>
                    <a:latin typeface="Museo Sans 300" panose="02000000000000000000" pitchFamily="50" charset="0"/>
                  </a:rPr>
                  <a:t> is used to tune the parameter </a:t>
                </a:r>
                <a14:m>
                  <m:oMath xmlns:m="http://schemas.openxmlformats.org/officeDocument/2006/math">
                    <m:r>
                      <a:rPr lang="en-US" sz="1400" b="0" i="1" smtClean="0">
                        <a:solidFill>
                          <a:srgbClr val="292929"/>
                        </a:solidFill>
                        <a:latin typeface="Cambria Math" panose="02040503050406030204" pitchFamily="18" charset="0"/>
                      </a:rPr>
                      <m:t>𝜃</m:t>
                    </m:r>
                  </m:oMath>
                </a14:m>
                <a:r>
                  <a:rPr lang="en-US" sz="1400" dirty="0">
                    <a:latin typeface="Museo Sans 300" panose="02000000000000000000" pitchFamily="50" charset="0"/>
                  </a:rPr>
                  <a:t> for the policy function (i.e., decide the best action for a specific state).</a:t>
                </a:r>
              </a:p>
              <a:p>
                <a:pPr>
                  <a:spcBef>
                    <a:spcPts val="300"/>
                  </a:spcBef>
                  <a:spcAft>
                    <a:spcPts val="600"/>
                  </a:spcAft>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𝜋</m:t>
                          </m:r>
                        </m:e>
                        <m:sub>
                          <m:r>
                            <a:rPr lang="en-US" sz="1400" b="0" i="1" smtClean="0">
                              <a:latin typeface="Cambria Math" panose="02040503050406030204" pitchFamily="18" charset="0"/>
                            </a:rPr>
                            <m:t>𝜃</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r>
                        <a:rPr lang="en-US" sz="1400" b="0" i="1" smtClean="0">
                          <a:latin typeface="Cambria Math" panose="02040503050406030204" pitchFamily="18" charset="0"/>
                        </a:rPr>
                        <m:t>ℙ</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 </m:t>
                          </m:r>
                        </m:e>
                      </m:d>
                      <m:r>
                        <a:rPr lang="en-US" sz="1400" b="0" i="1" smtClean="0">
                          <a:latin typeface="Cambria Math" panose="02040503050406030204" pitchFamily="18" charset="0"/>
                        </a:rPr>
                        <m:t> </m:t>
                      </m:r>
                      <m:r>
                        <a:rPr lang="en-US" sz="1400" b="0" i="1" smtClean="0">
                          <a:latin typeface="Cambria Math" panose="02040503050406030204" pitchFamily="18" charset="0"/>
                        </a:rPr>
                        <m:t>𝑠</m:t>
                      </m:r>
                      <m:r>
                        <a:rPr lang="en-US" sz="1400" b="0" i="1" smtClean="0">
                          <a:latin typeface="Cambria Math" panose="02040503050406030204" pitchFamily="18" charset="0"/>
                        </a:rPr>
                        <m:t>, </m:t>
                      </m:r>
                      <m:r>
                        <a:rPr lang="en-US" sz="1400" b="0" i="1" smtClean="0">
                          <a:latin typeface="Cambria Math" panose="02040503050406030204" pitchFamily="18" charset="0"/>
                        </a:rPr>
                        <m:t>𝜃</m:t>
                      </m:r>
                      <m:r>
                        <a:rPr lang="en-US" sz="1400" b="0" i="1" smtClean="0">
                          <a:latin typeface="Cambria Math" panose="02040503050406030204" pitchFamily="18" charset="0"/>
                        </a:rPr>
                        <m:t>]</m:t>
                      </m:r>
                    </m:oMath>
                  </m:oMathPara>
                </a14:m>
                <a:endParaRPr lang="en-US" sz="1400" dirty="0">
                  <a:latin typeface="Museo Sans 300" panose="02000000000000000000" pitchFamily="50" charset="0"/>
                </a:endParaRPr>
              </a:p>
              <a:p>
                <a:pPr algn="ctr">
                  <a:spcAft>
                    <a:spcPts val="600"/>
                  </a:spcAft>
                </a:pPr>
                <a:r>
                  <a:rPr lang="en-US" sz="1050" dirty="0">
                    <a:solidFill>
                      <a:schemeClr val="bg1">
                        <a:lumMod val="50000"/>
                      </a:schemeClr>
                    </a:solidFill>
                    <a:latin typeface="Museo Sans 300" panose="02000000000000000000" pitchFamily="50" charset="0"/>
                  </a:rPr>
                  <a:t>Policy function</a:t>
                </a:r>
                <a:endParaRPr lang="en-US" sz="1400" dirty="0">
                  <a:latin typeface="Museo Sans 300" panose="02000000000000000000" pitchFamily="50" charset="0"/>
                </a:endParaRPr>
              </a:p>
              <a:p>
                <a:pPr marL="171450" indent="-171450">
                  <a:spcBef>
                    <a:spcPts val="600"/>
                  </a:spcBef>
                  <a:spcAft>
                    <a:spcPts val="600"/>
                  </a:spcAft>
                  <a:buFont typeface="Wingdings" panose="05000000000000000000" pitchFamily="2" charset="2"/>
                  <a:buChar char="ü"/>
                </a:pPr>
                <a:r>
                  <a:rPr lang="en-US" sz="1400" dirty="0">
                    <a:solidFill>
                      <a:schemeClr val="tx2"/>
                    </a:solidFill>
                    <a:latin typeface="Museo Sans 700" panose="02000000000000000000" pitchFamily="50" charset="0"/>
                  </a:rPr>
                  <a:t>Critic</a:t>
                </a:r>
                <a:r>
                  <a:rPr lang="en-US" sz="1400" dirty="0">
                    <a:latin typeface="Museo Sans 300" panose="02000000000000000000" pitchFamily="50" charset="0"/>
                  </a:rPr>
                  <a:t> is used for evaluating the policy function estimated by the actor according to the temporal difference (TD) error.</a:t>
                </a:r>
              </a:p>
              <a:p>
                <a:pPr>
                  <a:spcAft>
                    <a:spcPts val="600"/>
                  </a:spcAft>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𝛾</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𝑉</m:t>
                          </m:r>
                        </m:e>
                        <m:sup>
                          <m:r>
                            <a:rPr lang="en-US" sz="1400" b="0" i="1" smtClean="0">
                              <a:latin typeface="Cambria Math" panose="02040503050406030204" pitchFamily="18" charset="0"/>
                            </a:rPr>
                            <m:t>𝑣</m:t>
                          </m:r>
                        </m:sup>
                      </m:sSup>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𝑉</m:t>
                          </m:r>
                        </m:e>
                        <m:sup>
                          <m:r>
                            <a:rPr lang="en-US" sz="1400" b="0" i="1" smtClean="0">
                              <a:latin typeface="Cambria Math" panose="02040503050406030204" pitchFamily="18" charset="0"/>
                            </a:rPr>
                            <m:t>𝑣</m:t>
                          </m:r>
                        </m:sup>
                      </m:sSup>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e>
                      </m:d>
                    </m:oMath>
                  </m:oMathPara>
                </a14:m>
                <a:endParaRPr lang="en-US" sz="1400" dirty="0">
                  <a:latin typeface="Museo Sans 300" panose="02000000000000000000" pitchFamily="50" charset="0"/>
                </a:endParaRPr>
              </a:p>
              <a:p>
                <a:pPr algn="ctr">
                  <a:spcAft>
                    <a:spcPts val="600"/>
                  </a:spcAft>
                </a:pPr>
                <a:r>
                  <a:rPr lang="en-US" sz="1050" dirty="0">
                    <a:solidFill>
                      <a:schemeClr val="bg1">
                        <a:lumMod val="50000"/>
                      </a:schemeClr>
                    </a:solidFill>
                    <a:latin typeface="Museo Sans 300" panose="02000000000000000000" pitchFamily="50" charset="0"/>
                  </a:rPr>
                  <a:t>Temporal Difference Error</a:t>
                </a:r>
              </a:p>
              <a:p>
                <a:pPr algn="ctr">
                  <a:spcAft>
                    <a:spcPts val="600"/>
                  </a:spcAft>
                </a:pPr>
                <a:r>
                  <a:rPr lang="en-US" sz="1050" dirty="0">
                    <a:solidFill>
                      <a:schemeClr val="bg1">
                        <a:lumMod val="50000"/>
                      </a:schemeClr>
                    </a:solidFill>
                    <a:latin typeface="Museo Sans 300" panose="02000000000000000000" pitchFamily="50" charset="0"/>
                  </a:rPr>
                  <a:t>The lower case </a:t>
                </a:r>
                <a14:m>
                  <m:oMath xmlns:m="http://schemas.openxmlformats.org/officeDocument/2006/math">
                    <m:r>
                      <a:rPr lang="en-US" sz="1050" b="0" i="1" smtClean="0">
                        <a:solidFill>
                          <a:schemeClr val="bg1">
                            <a:lumMod val="50000"/>
                          </a:schemeClr>
                        </a:solidFill>
                        <a:latin typeface="Cambria Math" panose="02040503050406030204" pitchFamily="18" charset="0"/>
                      </a:rPr>
                      <m:t>𝑣</m:t>
                    </m:r>
                  </m:oMath>
                </a14:m>
                <a:r>
                  <a:rPr lang="en-US" sz="1050" dirty="0">
                    <a:solidFill>
                      <a:schemeClr val="bg1">
                        <a:lumMod val="50000"/>
                      </a:schemeClr>
                    </a:solidFill>
                    <a:latin typeface="Museo Sans 300" panose="02000000000000000000" pitchFamily="50" charset="0"/>
                  </a:rPr>
                  <a:t> represents the policy that the actor has decided.</a:t>
                </a:r>
              </a:p>
            </p:txBody>
          </p:sp>
        </mc:Choice>
        <mc:Fallback>
          <p:sp>
            <p:nvSpPr>
              <p:cNvPr id="6" name="TextBox 5">
                <a:extLst>
                  <a:ext uri="{FF2B5EF4-FFF2-40B4-BE49-F238E27FC236}">
                    <a16:creationId xmlns:a16="http://schemas.microsoft.com/office/drawing/2014/main" id="{9E6CBA4A-D41D-4B5D-9FB9-396730F82E41}"/>
                  </a:ext>
                </a:extLst>
              </p:cNvPr>
              <p:cNvSpPr txBox="1">
                <a:spLocks noRot="1" noChangeAspect="1" noMove="1" noResize="1" noEditPoints="1" noAdjustHandles="1" noChangeArrowheads="1" noChangeShapeType="1" noTextEdit="1"/>
              </p:cNvSpPr>
              <p:nvPr/>
            </p:nvSpPr>
            <p:spPr>
              <a:xfrm>
                <a:off x="3749733" y="2809222"/>
                <a:ext cx="8043198" cy="2700739"/>
              </a:xfrm>
              <a:prstGeom prst="rect">
                <a:avLst/>
              </a:prstGeom>
              <a:blipFill>
                <a:blip r:embed="rId4"/>
                <a:stretch>
                  <a:fillRect l="-227" t="-451" b="-451"/>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C3A4DA65-6233-460D-BAF7-CD666CD340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61" r="19944"/>
          <a:stretch/>
        </p:blipFill>
        <p:spPr bwMode="auto">
          <a:xfrm>
            <a:off x="471340" y="2667454"/>
            <a:ext cx="3054285" cy="298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124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sz="1800" dirty="0">
                <a:latin typeface="Museo Sans 900" panose="02000000000000000000" pitchFamily="50" charset="0"/>
              </a:rPr>
              <a:t>Reinforcement Learning Techniques</a:t>
            </a:r>
            <a:br>
              <a:rPr lang="en-US" dirty="0">
                <a:latin typeface="Museo Sans 900" panose="02000000000000000000" pitchFamily="50" charset="0"/>
              </a:rPr>
            </a:br>
            <a:r>
              <a:rPr lang="en-US" dirty="0">
                <a:solidFill>
                  <a:schemeClr val="tx2">
                    <a:lumMod val="75000"/>
                  </a:schemeClr>
                </a:solidFill>
                <a:latin typeface="Museo Sans 900" panose="02000000000000000000" pitchFamily="50" charset="0"/>
              </a:rPr>
              <a:t>(4) Deep Deterministic Policy Gradient (DDPG)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8" name="TextBox 7">
            <a:extLst>
              <a:ext uri="{FF2B5EF4-FFF2-40B4-BE49-F238E27FC236}">
                <a16:creationId xmlns:a16="http://schemas.microsoft.com/office/drawing/2014/main" id="{0E7C61E1-1A5A-4886-A292-5CC71723162D}"/>
              </a:ext>
            </a:extLst>
          </p:cNvPr>
          <p:cNvSpPr txBox="1"/>
          <p:nvPr/>
        </p:nvSpPr>
        <p:spPr>
          <a:xfrm>
            <a:off x="186402" y="775256"/>
            <a:ext cx="5431973" cy="1692771"/>
          </a:xfrm>
          <a:prstGeom prst="rect">
            <a:avLst/>
          </a:prstGeom>
          <a:noFill/>
        </p:spPr>
        <p:txBody>
          <a:bodyPr wrap="square">
            <a:spAutoFit/>
          </a:bodyPr>
          <a:lstStyle/>
          <a:p>
            <a:pPr>
              <a:spcAft>
                <a:spcPts val="600"/>
              </a:spcAft>
            </a:pPr>
            <a:r>
              <a:rPr lang="en-US" sz="1200" b="0" i="0" dirty="0">
                <a:solidFill>
                  <a:srgbClr val="292929"/>
                </a:solidFill>
                <a:effectLst/>
                <a:latin typeface="Museo Sans 300" panose="02000000000000000000" pitchFamily="50" charset="0"/>
              </a:rPr>
              <a:t>DDPG also borrows the ideas of </a:t>
            </a:r>
            <a:r>
              <a:rPr lang="en-US" sz="1200" b="0" i="0" dirty="0">
                <a:solidFill>
                  <a:srgbClr val="292929"/>
                </a:solidFill>
                <a:effectLst/>
                <a:latin typeface="Museo Sans 700" panose="02000000000000000000" pitchFamily="50" charset="0"/>
              </a:rPr>
              <a:t>experience relay </a:t>
            </a:r>
            <a:r>
              <a:rPr lang="en-US" sz="1200" b="0" i="0" dirty="0">
                <a:solidFill>
                  <a:srgbClr val="292929"/>
                </a:solidFill>
                <a:effectLst/>
                <a:latin typeface="Museo Sans 300" panose="02000000000000000000" pitchFamily="50" charset="0"/>
              </a:rPr>
              <a:t>and </a:t>
            </a:r>
            <a:r>
              <a:rPr lang="en-US" sz="1200" b="0" i="0" dirty="0">
                <a:solidFill>
                  <a:srgbClr val="292929"/>
                </a:solidFill>
                <a:effectLst/>
                <a:latin typeface="Museo Sans 700" panose="02000000000000000000" pitchFamily="50" charset="0"/>
              </a:rPr>
              <a:t>separate target network</a:t>
            </a:r>
            <a:r>
              <a:rPr lang="en-US" sz="1200" b="0" i="0" dirty="0">
                <a:solidFill>
                  <a:srgbClr val="292929"/>
                </a:solidFill>
                <a:effectLst/>
                <a:latin typeface="Museo Sans 300" panose="02000000000000000000" pitchFamily="50" charset="0"/>
              </a:rPr>
              <a:t> from DQN.</a:t>
            </a:r>
          </a:p>
          <a:p>
            <a:pPr>
              <a:spcBef>
                <a:spcPts val="600"/>
              </a:spcBef>
              <a:spcAft>
                <a:spcPts val="600"/>
              </a:spcAft>
            </a:pPr>
            <a:r>
              <a:rPr lang="en-US" sz="1200" dirty="0">
                <a:solidFill>
                  <a:srgbClr val="292929"/>
                </a:solidFill>
                <a:latin typeface="Museo Sans 300" panose="02000000000000000000" pitchFamily="50" charset="0"/>
              </a:rPr>
              <a:t>Another issue for DDPG is that it sel</a:t>
            </a:r>
            <a:r>
              <a:rPr lang="en-US" sz="1200" u="sng" dirty="0">
                <a:solidFill>
                  <a:srgbClr val="292929"/>
                </a:solidFill>
                <a:latin typeface="Museo Sans 300" panose="02000000000000000000" pitchFamily="50" charset="0"/>
              </a:rPr>
              <a:t>dom performs exploration for actions</a:t>
            </a:r>
            <a:r>
              <a:rPr lang="en-US" sz="1200" dirty="0">
                <a:solidFill>
                  <a:srgbClr val="292929"/>
                </a:solidFill>
                <a:latin typeface="Museo Sans 300" panose="02000000000000000000" pitchFamily="50" charset="0"/>
              </a:rPr>
              <a:t>.</a:t>
            </a:r>
          </a:p>
          <a:p>
            <a:pPr marL="171450" indent="-171450">
              <a:spcAft>
                <a:spcPts val="600"/>
              </a:spcAft>
              <a:buFont typeface="Wingdings" panose="05000000000000000000" pitchFamily="2" charset="2"/>
              <a:buChar char="Ø"/>
            </a:pPr>
            <a:r>
              <a:rPr lang="en-US" sz="1200" dirty="0">
                <a:solidFill>
                  <a:srgbClr val="292929"/>
                </a:solidFill>
                <a:latin typeface="Museo Sans 300" panose="02000000000000000000" pitchFamily="50" charset="0"/>
              </a:rPr>
              <a:t>A solution for this is </a:t>
            </a:r>
            <a:r>
              <a:rPr lang="en-US" sz="1200" dirty="0">
                <a:solidFill>
                  <a:srgbClr val="292929"/>
                </a:solidFill>
                <a:latin typeface="Museo Sans 700" panose="02000000000000000000" pitchFamily="50" charset="0"/>
              </a:rPr>
              <a:t>adding noise on the parameter space or action space</a:t>
            </a:r>
            <a:r>
              <a:rPr lang="en-US" sz="1200" dirty="0">
                <a:solidFill>
                  <a:srgbClr val="292929"/>
                </a:solidFill>
                <a:latin typeface="Museo Sans 300" panose="02000000000000000000" pitchFamily="50" charset="0"/>
              </a:rPr>
              <a:t>.</a:t>
            </a:r>
          </a:p>
          <a:p>
            <a:pPr marL="171450" indent="-171450">
              <a:spcAft>
                <a:spcPts val="600"/>
              </a:spcAft>
              <a:buFont typeface="Wingdings" panose="05000000000000000000" pitchFamily="2" charset="2"/>
              <a:buChar char="Ø"/>
            </a:pPr>
            <a:r>
              <a:rPr lang="en-US" sz="1200" dirty="0">
                <a:solidFill>
                  <a:srgbClr val="292929"/>
                </a:solidFill>
                <a:latin typeface="Museo Sans 300" panose="02000000000000000000" pitchFamily="50" charset="0"/>
              </a:rPr>
              <a:t>A paper from </a:t>
            </a:r>
            <a:r>
              <a:rPr lang="en-US" sz="1200" dirty="0" err="1">
                <a:solidFill>
                  <a:srgbClr val="292929"/>
                </a:solidFill>
                <a:latin typeface="Museo Sans 300" panose="02000000000000000000" pitchFamily="50" charset="0"/>
              </a:rPr>
              <a:t>OpenAI</a:t>
            </a:r>
            <a:r>
              <a:rPr lang="en-US" sz="1200" dirty="0">
                <a:solidFill>
                  <a:srgbClr val="292929"/>
                </a:solidFill>
                <a:latin typeface="Museo Sans 300" panose="02000000000000000000" pitchFamily="50" charset="0"/>
              </a:rPr>
              <a:t> claims that adding noise to parameter space is more beneficial than action space.</a:t>
            </a:r>
            <a:endParaRPr lang="en-US" sz="1200" dirty="0">
              <a:latin typeface="Museo Sans 300" panose="02000000000000000000" pitchFamily="50" charset="0"/>
            </a:endParaRPr>
          </a:p>
        </p:txBody>
      </p:sp>
      <p:grpSp>
        <p:nvGrpSpPr>
          <p:cNvPr id="7" name="Group 6">
            <a:extLst>
              <a:ext uri="{FF2B5EF4-FFF2-40B4-BE49-F238E27FC236}">
                <a16:creationId xmlns:a16="http://schemas.microsoft.com/office/drawing/2014/main" id="{4C61D2AB-09E0-4C97-BB70-434D1F41E56F}"/>
              </a:ext>
            </a:extLst>
          </p:cNvPr>
          <p:cNvGrpSpPr/>
          <p:nvPr/>
        </p:nvGrpSpPr>
        <p:grpSpPr>
          <a:xfrm>
            <a:off x="503889" y="2552595"/>
            <a:ext cx="4796998" cy="3788295"/>
            <a:chOff x="503889" y="2477180"/>
            <a:chExt cx="4796998" cy="3788295"/>
          </a:xfrm>
        </p:grpSpPr>
        <p:pic>
          <p:nvPicPr>
            <p:cNvPr id="2050" name="Picture 2">
              <a:extLst>
                <a:ext uri="{FF2B5EF4-FFF2-40B4-BE49-F238E27FC236}">
                  <a16:creationId xmlns:a16="http://schemas.microsoft.com/office/drawing/2014/main" id="{938B240F-B4DA-4991-97F3-46A488170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89" y="2477180"/>
              <a:ext cx="4796998" cy="3511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9E6586-FD5D-4955-9B34-8A97BC1F05B1}"/>
                </a:ext>
              </a:extLst>
            </p:cNvPr>
            <p:cNvSpPr txBox="1"/>
            <p:nvPr/>
          </p:nvSpPr>
          <p:spPr>
            <a:xfrm>
              <a:off x="1076266" y="5988476"/>
              <a:ext cx="1080745" cy="276999"/>
            </a:xfrm>
            <a:prstGeom prst="rect">
              <a:avLst/>
            </a:prstGeom>
            <a:noFill/>
          </p:spPr>
          <p:txBody>
            <a:bodyPr wrap="none" rtlCol="0">
              <a:spAutoFit/>
            </a:bodyPr>
            <a:lstStyle/>
            <a:p>
              <a:pPr algn="ctr"/>
              <a:r>
                <a:rPr lang="en-US" sz="1200" dirty="0">
                  <a:solidFill>
                    <a:schemeClr val="bg1">
                      <a:lumMod val="50000"/>
                    </a:schemeClr>
                  </a:solidFill>
                  <a:latin typeface="Museo Sans 300" panose="02000000000000000000" pitchFamily="50" charset="0"/>
                </a:rPr>
                <a:t>Action Noise</a:t>
              </a:r>
            </a:p>
          </p:txBody>
        </p:sp>
        <p:sp>
          <p:nvSpPr>
            <p:cNvPr id="11" name="TextBox 10">
              <a:extLst>
                <a:ext uri="{FF2B5EF4-FFF2-40B4-BE49-F238E27FC236}">
                  <a16:creationId xmlns:a16="http://schemas.microsoft.com/office/drawing/2014/main" id="{16F9839E-2813-45E6-B758-581ADF6B9201}"/>
                </a:ext>
              </a:extLst>
            </p:cNvPr>
            <p:cNvSpPr txBox="1"/>
            <p:nvPr/>
          </p:nvSpPr>
          <p:spPr>
            <a:xfrm>
              <a:off x="3440105" y="5988475"/>
              <a:ext cx="1350050" cy="276999"/>
            </a:xfrm>
            <a:prstGeom prst="rect">
              <a:avLst/>
            </a:prstGeom>
            <a:noFill/>
          </p:spPr>
          <p:txBody>
            <a:bodyPr wrap="none" rtlCol="0">
              <a:spAutoFit/>
            </a:bodyPr>
            <a:lstStyle/>
            <a:p>
              <a:pPr algn="ctr"/>
              <a:r>
                <a:rPr lang="en-US" sz="1200" dirty="0">
                  <a:solidFill>
                    <a:schemeClr val="bg1">
                      <a:lumMod val="50000"/>
                    </a:schemeClr>
                  </a:solidFill>
                  <a:latin typeface="Museo Sans 300" panose="02000000000000000000" pitchFamily="50" charset="0"/>
                </a:rPr>
                <a:t>Parameter Noise</a:t>
              </a:r>
            </a:p>
          </p:txBody>
        </p:sp>
      </p:grpSp>
      <p:pic>
        <p:nvPicPr>
          <p:cNvPr id="2052" name="Picture 4">
            <a:extLst>
              <a:ext uri="{FF2B5EF4-FFF2-40B4-BE49-F238E27FC236}">
                <a16:creationId xmlns:a16="http://schemas.microsoft.com/office/drawing/2014/main" id="{AC009297-314F-4543-B253-DC7B1E554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021" y="1197204"/>
            <a:ext cx="6433388" cy="467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51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solidFill>
                  <a:schemeClr val="bg1">
                    <a:lumMod val="75000"/>
                  </a:schemeClr>
                </a:solidFill>
                <a:latin typeface="Museo Sans 700" panose="02000000000000000000" pitchFamily="50" charset="0"/>
              </a:rPr>
              <a:t>[Motivation] Is Reinforcement Learning Worth It?</a:t>
            </a:r>
          </a:p>
          <a:p>
            <a:pPr marL="342900" indent="-342900">
              <a:buFont typeface="+mj-lt"/>
              <a:buAutoNum type="arabicPeriod"/>
            </a:pPr>
            <a:r>
              <a:rPr lang="en-US" dirty="0">
                <a:solidFill>
                  <a:schemeClr val="bg1">
                    <a:lumMod val="75000"/>
                  </a:schemeClr>
                </a:solidFill>
                <a:latin typeface="Museo Sans 700" panose="02000000000000000000" pitchFamily="50" charset="0"/>
              </a:rPr>
              <a:t>Example Use Cases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Key Components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Reinforcement Learning Techniques</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Q-Learning</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SARSA</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Q-Network</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Deterministic Policy Gradient (DDPG)</a:t>
            </a:r>
          </a:p>
          <a:p>
            <a:pPr marL="342900" indent="-342900">
              <a:buFont typeface="+mj-lt"/>
              <a:buAutoNum type="arabicPeriod"/>
            </a:pPr>
            <a:r>
              <a:rPr lang="en-US" dirty="0" err="1">
                <a:latin typeface="Museo Sans 700" panose="02000000000000000000" pitchFamily="50" charset="0"/>
              </a:rPr>
              <a:t>OpenAI</a:t>
            </a:r>
            <a:r>
              <a:rPr lang="en-US" dirty="0">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26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References</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5" name="TextBox 4">
            <a:extLst>
              <a:ext uri="{FF2B5EF4-FFF2-40B4-BE49-F238E27FC236}">
                <a16:creationId xmlns:a16="http://schemas.microsoft.com/office/drawing/2014/main" id="{DF551D45-C4D6-44BC-B1B7-9CF85C313DCE}"/>
              </a:ext>
            </a:extLst>
          </p:cNvPr>
          <p:cNvSpPr txBox="1"/>
          <p:nvPr/>
        </p:nvSpPr>
        <p:spPr>
          <a:xfrm>
            <a:off x="371475" y="999241"/>
            <a:ext cx="10715625" cy="2308324"/>
          </a:xfrm>
          <a:prstGeom prst="rect">
            <a:avLst/>
          </a:prstGeom>
          <a:noFill/>
        </p:spPr>
        <p:txBody>
          <a:bodyPr wrap="square" rtlCol="0">
            <a:spAutoFit/>
          </a:bodyPr>
          <a:lstStyle/>
          <a:p>
            <a:pPr marL="285750" indent="-285750">
              <a:buFont typeface="Wingdings" panose="05000000000000000000" pitchFamily="2" charset="2"/>
              <a:buChar char="ü"/>
            </a:pPr>
            <a:r>
              <a:rPr lang="en-US" dirty="0">
                <a:hlinkClick r:id="rId4"/>
              </a:rPr>
              <a:t>Introduction to Various Reinforcement Learning Algorithms. Part I (Q-Learning, SARSA, DQN, DDPG) | by Kung-Hsiang, Huang (Steeve) | Towards Data Science</a:t>
            </a:r>
            <a:endParaRPr lang="en-US" dirty="0"/>
          </a:p>
          <a:p>
            <a:pPr marL="285750" indent="-285750">
              <a:buFont typeface="Wingdings" panose="05000000000000000000" pitchFamily="2" charset="2"/>
              <a:buChar char="ü"/>
            </a:pPr>
            <a:endParaRPr lang="en-US" b="0" i="0" dirty="0">
              <a:solidFill>
                <a:srgbClr val="292929"/>
              </a:solidFill>
              <a:effectLst/>
              <a:latin typeface="Museo Sans 300" panose="02000000000000000000" pitchFamily="50" charset="0"/>
            </a:endParaRPr>
          </a:p>
          <a:p>
            <a:pPr marL="285750" indent="-285750">
              <a:buFont typeface="Wingdings" panose="05000000000000000000" pitchFamily="2" charset="2"/>
              <a:buChar char="ü"/>
            </a:pPr>
            <a:r>
              <a:rPr lang="en-US" dirty="0">
                <a:hlinkClick r:id="rId5"/>
              </a:rPr>
              <a:t>Reinforcement Learning Algorithms and Applications – </a:t>
            </a:r>
            <a:r>
              <a:rPr lang="en-US" dirty="0" err="1">
                <a:hlinkClick r:id="rId5"/>
              </a:rPr>
              <a:t>TechVidvan</a:t>
            </a:r>
            <a:endParaRPr lang="en-US" dirty="0"/>
          </a:p>
          <a:p>
            <a:pPr marL="285750" indent="-285750">
              <a:buFont typeface="Wingdings" panose="05000000000000000000" pitchFamily="2" charset="2"/>
              <a:buChar char="ü"/>
            </a:pPr>
            <a:endParaRPr lang="en-US" b="0" i="0" dirty="0">
              <a:solidFill>
                <a:srgbClr val="292929"/>
              </a:solidFill>
              <a:effectLst/>
              <a:latin typeface="Museo Sans 300" panose="02000000000000000000" pitchFamily="50" charset="0"/>
            </a:endParaRPr>
          </a:p>
          <a:p>
            <a:pPr marL="285750" indent="-285750">
              <a:buFont typeface="Wingdings" panose="05000000000000000000" pitchFamily="2" charset="2"/>
              <a:buChar char="ü"/>
            </a:pPr>
            <a:r>
              <a:rPr lang="en-US" dirty="0">
                <a:hlinkClick r:id="rId6"/>
              </a:rPr>
              <a:t>What is Reinforcement Learning? – Overview of How it Works | Synopsys</a:t>
            </a:r>
            <a:endParaRPr lang="en-US" dirty="0">
              <a:solidFill>
                <a:srgbClr val="292929"/>
              </a:solidFill>
              <a:latin typeface="Museo Sans 300" panose="02000000000000000000" pitchFamily="50" charset="0"/>
            </a:endParaRPr>
          </a:p>
          <a:p>
            <a:pPr marL="285750" indent="-285750">
              <a:buFont typeface="Wingdings" panose="05000000000000000000" pitchFamily="2" charset="2"/>
              <a:buChar char="ü"/>
            </a:pPr>
            <a:endParaRPr lang="en-US" b="0" i="0" dirty="0">
              <a:solidFill>
                <a:srgbClr val="292929"/>
              </a:solidFill>
              <a:effectLst/>
              <a:latin typeface="Museo Sans 300" panose="02000000000000000000" pitchFamily="50" charset="0"/>
            </a:endParaRPr>
          </a:p>
          <a:p>
            <a:pPr marL="285750" indent="-285750">
              <a:buFont typeface="Wingdings" panose="05000000000000000000" pitchFamily="2" charset="2"/>
              <a:buChar char="ü"/>
            </a:pPr>
            <a:r>
              <a:rPr lang="en-US" dirty="0">
                <a:hlinkClick r:id="rId7"/>
              </a:rPr>
              <a:t>Reinforcement learning - </a:t>
            </a:r>
            <a:r>
              <a:rPr lang="en-US" dirty="0" err="1">
                <a:hlinkClick r:id="rId7"/>
              </a:rPr>
              <a:t>GeeksforGeeks</a:t>
            </a:r>
            <a:endParaRPr lang="en-US" b="0" i="0" dirty="0">
              <a:solidFill>
                <a:srgbClr val="292929"/>
              </a:solidFill>
              <a:effectLst/>
              <a:latin typeface="Museo Sans 300" panose="02000000000000000000" pitchFamily="50" charset="0"/>
            </a:endParaRPr>
          </a:p>
        </p:txBody>
      </p:sp>
    </p:spTree>
    <p:extLst>
      <p:ext uri="{BB962C8B-B14F-4D97-AF65-F5344CB8AC3E}">
        <p14:creationId xmlns:p14="http://schemas.microsoft.com/office/powerpoint/2010/main" val="226909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25A9-1774-4559-8FA8-EDD17E8B37A8}"/>
              </a:ext>
            </a:extLst>
          </p:cNvPr>
          <p:cNvSpPr>
            <a:spLocks noGrp="1"/>
          </p:cNvSpPr>
          <p:nvPr>
            <p:ph type="ctrTitle"/>
          </p:nvPr>
        </p:nvSpPr>
        <p:spPr/>
        <p:txBody>
          <a:bodyPr/>
          <a:lstStyle/>
          <a:p>
            <a:r>
              <a:rPr lang="en-US" dirty="0"/>
              <a:t>Thank you</a:t>
            </a:r>
          </a:p>
        </p:txBody>
      </p:sp>
      <p:sp>
        <p:nvSpPr>
          <p:cNvPr id="3" name="BJPseudoFooter">
            <a:extLst>
              <a:ext uri="{FF2B5EF4-FFF2-40B4-BE49-F238E27FC236}">
                <a16:creationId xmlns:a16="http://schemas.microsoft.com/office/drawing/2014/main" id="{DCA6579C-9F65-4CDC-A881-D941354C90D8}"/>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Tree>
    <p:extLst>
      <p:ext uri="{BB962C8B-B14F-4D97-AF65-F5344CB8AC3E}">
        <p14:creationId xmlns:p14="http://schemas.microsoft.com/office/powerpoint/2010/main" val="408873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latin typeface="Museo Sans 700" panose="02000000000000000000" pitchFamily="50" charset="0"/>
              </a:rPr>
              <a:t>[Motivation] Is Reinforcement Learning Worth It?</a:t>
            </a:r>
          </a:p>
          <a:p>
            <a:pPr marL="342900" indent="-342900">
              <a:buFont typeface="+mj-lt"/>
              <a:buAutoNum type="arabicPeriod"/>
            </a:pPr>
            <a:r>
              <a:rPr lang="en-US" dirty="0">
                <a:solidFill>
                  <a:schemeClr val="bg1">
                    <a:lumMod val="75000"/>
                  </a:schemeClr>
                </a:solidFill>
                <a:latin typeface="Museo Sans 700" panose="02000000000000000000" pitchFamily="50" charset="0"/>
              </a:rPr>
              <a:t>Example Use Cases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Key Components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Reinforcement Learning Techniques</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Q-Learning</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SARSA</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Q-Network</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Deterministic Policy Gradient (DDPG)</a:t>
            </a:r>
          </a:p>
          <a:p>
            <a:pPr marL="342900" indent="-342900">
              <a:buFont typeface="+mj-lt"/>
              <a:buAutoNum type="arabicPeriod"/>
            </a:pPr>
            <a:r>
              <a:rPr lang="en-US" dirty="0" err="1">
                <a:solidFill>
                  <a:schemeClr val="bg1">
                    <a:lumMod val="75000"/>
                  </a:schemeClr>
                </a:solidFill>
                <a:latin typeface="Museo Sans 700" panose="02000000000000000000" pitchFamily="50" charset="0"/>
              </a:rPr>
              <a:t>OpenAI</a:t>
            </a:r>
            <a:r>
              <a:rPr lang="en-US" dirty="0">
                <a:solidFill>
                  <a:schemeClr val="bg1">
                    <a:lumMod val="75000"/>
                  </a:schemeClr>
                </a:solidFill>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7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8C88C5-9888-473A-87F1-BC8ABC23AE5C}"/>
              </a:ext>
            </a:extLst>
          </p:cNvPr>
          <p:cNvSpPr/>
          <p:nvPr/>
        </p:nvSpPr>
        <p:spPr>
          <a:xfrm>
            <a:off x="6253900" y="3629322"/>
            <a:ext cx="265521" cy="595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2D6CF6-4D03-4B33-833E-AB0DFF6D157F}"/>
              </a:ext>
            </a:extLst>
          </p:cNvPr>
          <p:cNvSpPr/>
          <p:nvPr/>
        </p:nvSpPr>
        <p:spPr>
          <a:xfrm>
            <a:off x="398455" y="3629319"/>
            <a:ext cx="265521" cy="595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[Motivation] Is Reinforcement Learning Worth It?</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6" name="TextBox 5">
            <a:extLst>
              <a:ext uri="{FF2B5EF4-FFF2-40B4-BE49-F238E27FC236}">
                <a16:creationId xmlns:a16="http://schemas.microsoft.com/office/drawing/2014/main" id="{34903627-32FE-44B2-95CC-6E99CA4F0B5B}"/>
              </a:ext>
            </a:extLst>
          </p:cNvPr>
          <p:cNvSpPr txBox="1"/>
          <p:nvPr/>
        </p:nvSpPr>
        <p:spPr>
          <a:xfrm>
            <a:off x="313001" y="595459"/>
            <a:ext cx="6229202" cy="1931298"/>
          </a:xfrm>
          <a:prstGeom prst="rect">
            <a:avLst/>
          </a:prstGeom>
          <a:noFill/>
        </p:spPr>
        <p:txBody>
          <a:bodyPr wrap="square" rtlCol="0">
            <a:spAutoFit/>
          </a:bodyPr>
          <a:lstStyle/>
          <a:p>
            <a:pPr>
              <a:spcAft>
                <a:spcPts val="300"/>
              </a:spcAft>
            </a:pPr>
            <a:r>
              <a:rPr lang="en-US" sz="1400" b="0" i="0" dirty="0">
                <a:solidFill>
                  <a:schemeClr val="tx2">
                    <a:lumMod val="50000"/>
                  </a:schemeClr>
                </a:solidFill>
                <a:effectLst/>
                <a:latin typeface="Museo Sans 700" panose="02000000000000000000" pitchFamily="50" charset="0"/>
              </a:rPr>
              <a:t>What is Reinforcement Learning?</a:t>
            </a:r>
          </a:p>
          <a:p>
            <a:pPr>
              <a:spcAft>
                <a:spcPts val="300"/>
              </a:spcAft>
            </a:pPr>
            <a:r>
              <a:rPr lang="en-US" sz="1400" b="0" i="0" dirty="0">
                <a:solidFill>
                  <a:srgbClr val="292929"/>
                </a:solidFill>
                <a:effectLst/>
                <a:latin typeface="Museo Sans 300" panose="02000000000000000000" pitchFamily="50" charset="0"/>
              </a:rPr>
              <a:t>Reinforcement Learning (RL) is the </a:t>
            </a:r>
            <a:r>
              <a:rPr lang="en-US" sz="1400" b="0" i="0" dirty="0">
                <a:solidFill>
                  <a:srgbClr val="292929"/>
                </a:solidFill>
                <a:effectLst/>
                <a:latin typeface="Museo Sans 700" panose="02000000000000000000" pitchFamily="50" charset="0"/>
              </a:rPr>
              <a:t>science of decision making</a:t>
            </a:r>
            <a:r>
              <a:rPr lang="en-US" sz="1400" b="0" i="0" dirty="0">
                <a:solidFill>
                  <a:srgbClr val="292929"/>
                </a:solidFill>
                <a:effectLst/>
                <a:latin typeface="Museo Sans 300" panose="02000000000000000000" pitchFamily="50" charset="0"/>
              </a:rPr>
              <a:t>. </a:t>
            </a:r>
          </a:p>
          <a:p>
            <a:pPr marL="395288" indent="-282575">
              <a:spcAft>
                <a:spcPts val="300"/>
              </a:spcAft>
              <a:buFont typeface="Wingdings" panose="05000000000000000000" pitchFamily="2" charset="2"/>
              <a:buChar char="ü"/>
            </a:pPr>
            <a:r>
              <a:rPr lang="en-US" sz="1400" b="0" i="0" dirty="0">
                <a:solidFill>
                  <a:srgbClr val="292929"/>
                </a:solidFill>
                <a:effectLst/>
                <a:latin typeface="Museo Sans 300" panose="02000000000000000000" pitchFamily="50" charset="0"/>
              </a:rPr>
              <a:t>It is about </a:t>
            </a:r>
            <a:r>
              <a:rPr lang="en-US" sz="1400" b="0" i="0" u="sng" dirty="0">
                <a:solidFill>
                  <a:srgbClr val="292929"/>
                </a:solidFill>
                <a:effectLst/>
                <a:latin typeface="Museo Sans 300" panose="02000000000000000000" pitchFamily="50" charset="0"/>
              </a:rPr>
              <a:t>learning the optimal behavior</a:t>
            </a:r>
            <a:r>
              <a:rPr lang="en-US" sz="1400" b="0" i="0" dirty="0">
                <a:solidFill>
                  <a:srgbClr val="292929"/>
                </a:solidFill>
                <a:effectLst/>
                <a:latin typeface="Museo Sans 300" panose="02000000000000000000" pitchFamily="50" charset="0"/>
              </a:rPr>
              <a:t> in an </a:t>
            </a:r>
            <a:r>
              <a:rPr lang="en-US" sz="1400" b="0" i="0" u="sng" dirty="0">
                <a:solidFill>
                  <a:srgbClr val="292929"/>
                </a:solidFill>
                <a:effectLst/>
                <a:latin typeface="Museo Sans 300" panose="02000000000000000000" pitchFamily="50" charset="0"/>
              </a:rPr>
              <a:t>environment</a:t>
            </a:r>
            <a:r>
              <a:rPr lang="en-US" sz="1400" b="0" i="0" dirty="0">
                <a:solidFill>
                  <a:srgbClr val="292929"/>
                </a:solidFill>
                <a:effectLst/>
                <a:latin typeface="Museo Sans 300" panose="02000000000000000000" pitchFamily="50" charset="0"/>
              </a:rPr>
              <a:t> to </a:t>
            </a:r>
            <a:r>
              <a:rPr lang="en-US" sz="1400" b="0" i="0" u="sng" dirty="0">
                <a:solidFill>
                  <a:srgbClr val="292929"/>
                </a:solidFill>
                <a:effectLst/>
                <a:latin typeface="Museo Sans 300" panose="02000000000000000000" pitchFamily="50" charset="0"/>
              </a:rPr>
              <a:t>obtain maximum reward</a:t>
            </a:r>
            <a:r>
              <a:rPr lang="en-US" sz="1400" b="0" i="0" dirty="0">
                <a:solidFill>
                  <a:srgbClr val="292929"/>
                </a:solidFill>
                <a:effectLst/>
                <a:latin typeface="Museo Sans 300" panose="02000000000000000000" pitchFamily="50" charset="0"/>
              </a:rPr>
              <a:t>. </a:t>
            </a:r>
          </a:p>
          <a:p>
            <a:pPr marL="395288" indent="-282575">
              <a:spcAft>
                <a:spcPts val="300"/>
              </a:spcAft>
              <a:buFont typeface="Wingdings" panose="05000000000000000000" pitchFamily="2" charset="2"/>
              <a:buChar char="ü"/>
            </a:pPr>
            <a:r>
              <a:rPr lang="en-US" sz="1400" b="0" i="0" dirty="0">
                <a:solidFill>
                  <a:srgbClr val="292929"/>
                </a:solidFill>
                <a:effectLst/>
                <a:latin typeface="Museo Sans 300" panose="02000000000000000000" pitchFamily="50" charset="0"/>
              </a:rPr>
              <a:t>This optimal behavior is learned through interactions with the environment and observations of how it responds, similar to children exploring the world around them and learning the actions that help them achieve a goal.</a:t>
            </a:r>
          </a:p>
        </p:txBody>
      </p:sp>
      <p:pic>
        <p:nvPicPr>
          <p:cNvPr id="1026" name="Picture 2" descr="Best Reinforcement Learning GIFs | Gfycat">
            <a:extLst>
              <a:ext uri="{FF2B5EF4-FFF2-40B4-BE49-F238E27FC236}">
                <a16:creationId xmlns:a16="http://schemas.microsoft.com/office/drawing/2014/main" id="{DBF7F07B-B5F2-4C8D-9016-9A580F43F74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56626" y="562731"/>
            <a:ext cx="5022374" cy="28279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77A7EE-888A-4350-A89E-2290926E713C}"/>
              </a:ext>
            </a:extLst>
          </p:cNvPr>
          <p:cNvSpPr txBox="1"/>
          <p:nvPr/>
        </p:nvSpPr>
        <p:spPr>
          <a:xfrm>
            <a:off x="313000" y="2583318"/>
            <a:ext cx="6309284" cy="738664"/>
          </a:xfrm>
          <a:prstGeom prst="rect">
            <a:avLst/>
          </a:prstGeom>
          <a:solidFill>
            <a:schemeClr val="bg1">
              <a:lumMod val="95000"/>
            </a:schemeClr>
          </a:solidFill>
        </p:spPr>
        <p:txBody>
          <a:bodyPr wrap="square" rtlCol="0">
            <a:spAutoFit/>
          </a:bodyPr>
          <a:lstStyle/>
          <a:p>
            <a:pPr algn="ctr"/>
            <a:r>
              <a:rPr lang="en-US" sz="1400" b="0" i="1" dirty="0">
                <a:solidFill>
                  <a:schemeClr val="tx2">
                    <a:lumMod val="75000"/>
                  </a:schemeClr>
                </a:solidFill>
                <a:effectLst/>
                <a:latin typeface="Museo Sans 300" panose="02000000000000000000" pitchFamily="50" charset="0"/>
              </a:rPr>
              <a:t>I like to think of Reinforcement Learning as a form of </a:t>
            </a:r>
            <a:r>
              <a:rPr lang="en-US" sz="1400" b="0" i="1" dirty="0">
                <a:solidFill>
                  <a:schemeClr val="tx2">
                    <a:lumMod val="75000"/>
                  </a:schemeClr>
                </a:solidFill>
                <a:effectLst/>
                <a:latin typeface="Museo Sans 700" panose="02000000000000000000" pitchFamily="50" charset="0"/>
              </a:rPr>
              <a:t>Dynamic </a:t>
            </a:r>
            <a:r>
              <a:rPr lang="en-US" sz="1400" b="0" i="1" dirty="0" err="1">
                <a:solidFill>
                  <a:schemeClr val="tx2">
                    <a:lumMod val="75000"/>
                  </a:schemeClr>
                </a:solidFill>
                <a:effectLst/>
                <a:latin typeface="Museo Sans 700" panose="02000000000000000000" pitchFamily="50" charset="0"/>
              </a:rPr>
              <a:t>Optimisation</a:t>
            </a:r>
            <a:r>
              <a:rPr lang="en-US" sz="1400" b="0" i="1" dirty="0">
                <a:solidFill>
                  <a:schemeClr val="tx2">
                    <a:lumMod val="75000"/>
                  </a:schemeClr>
                </a:solidFill>
                <a:effectLst/>
                <a:latin typeface="Museo Sans 300" panose="02000000000000000000" pitchFamily="50" charset="0"/>
              </a:rPr>
              <a:t>, and in some cases combined with </a:t>
            </a:r>
            <a:r>
              <a:rPr lang="en-US" sz="1400" b="0" i="1" dirty="0">
                <a:solidFill>
                  <a:schemeClr val="tx2">
                    <a:lumMod val="75000"/>
                  </a:schemeClr>
                </a:solidFill>
                <a:effectLst/>
                <a:latin typeface="Museo Sans 700" panose="02000000000000000000" pitchFamily="50" charset="0"/>
              </a:rPr>
              <a:t>Supervised ML</a:t>
            </a:r>
            <a:r>
              <a:rPr lang="en-US" sz="1400" b="0" i="1" dirty="0">
                <a:solidFill>
                  <a:schemeClr val="tx2">
                    <a:lumMod val="75000"/>
                  </a:schemeClr>
                </a:solidFill>
                <a:effectLst/>
                <a:latin typeface="Museo Sans 300" panose="02000000000000000000" pitchFamily="50" charset="0"/>
              </a:rPr>
              <a:t> (e.g., Deep Q-Networks).</a:t>
            </a:r>
          </a:p>
        </p:txBody>
      </p:sp>
      <p:sp>
        <p:nvSpPr>
          <p:cNvPr id="8" name="TextBox 7">
            <a:extLst>
              <a:ext uri="{FF2B5EF4-FFF2-40B4-BE49-F238E27FC236}">
                <a16:creationId xmlns:a16="http://schemas.microsoft.com/office/drawing/2014/main" id="{762E2620-3DD7-42DC-8C0E-5EC78851AC76}"/>
              </a:ext>
            </a:extLst>
          </p:cNvPr>
          <p:cNvSpPr txBox="1"/>
          <p:nvPr/>
        </p:nvSpPr>
        <p:spPr>
          <a:xfrm>
            <a:off x="398455" y="3472504"/>
            <a:ext cx="5608948" cy="715581"/>
          </a:xfrm>
          <a:prstGeom prst="rect">
            <a:avLst/>
          </a:prstGeom>
          <a:noFill/>
        </p:spPr>
        <p:txBody>
          <a:bodyPr wrap="square" rtlCol="0">
            <a:spAutoFit/>
          </a:bodyPr>
          <a:lstStyle/>
          <a:p>
            <a:pPr>
              <a:spcAft>
                <a:spcPts val="300"/>
              </a:spcAft>
            </a:pPr>
            <a:r>
              <a:rPr lang="en-US" sz="1400" b="0" i="0" dirty="0">
                <a:solidFill>
                  <a:schemeClr val="tx2">
                    <a:lumMod val="50000"/>
                  </a:schemeClr>
                </a:solidFill>
                <a:effectLst/>
                <a:latin typeface="Museo Sans 700" panose="02000000000000000000" pitchFamily="50" charset="0"/>
              </a:rPr>
              <a:t>Advantages</a:t>
            </a:r>
          </a:p>
          <a:p>
            <a:pPr>
              <a:spcAft>
                <a:spcPts val="300"/>
              </a:spcAft>
            </a:pPr>
            <a:r>
              <a:rPr lang="en-US" sz="1200" b="0" i="0" dirty="0">
                <a:solidFill>
                  <a:srgbClr val="292929"/>
                </a:solidFill>
                <a:effectLst/>
                <a:latin typeface="Museo Sans 300" panose="02000000000000000000" pitchFamily="50" charset="0"/>
              </a:rPr>
              <a:t>RL is closer to artificial general intelligence (AGI), as it possesses the ability to seek a long-term goal while exploring various possibilities autonomously.</a:t>
            </a:r>
          </a:p>
        </p:txBody>
      </p:sp>
      <p:sp>
        <p:nvSpPr>
          <p:cNvPr id="9" name="TextBox 8">
            <a:extLst>
              <a:ext uri="{FF2B5EF4-FFF2-40B4-BE49-F238E27FC236}">
                <a16:creationId xmlns:a16="http://schemas.microsoft.com/office/drawing/2014/main" id="{F22FBE22-2D1E-4BAD-B70E-73F90FC0E44F}"/>
              </a:ext>
            </a:extLst>
          </p:cNvPr>
          <p:cNvSpPr txBox="1"/>
          <p:nvPr/>
        </p:nvSpPr>
        <p:spPr>
          <a:xfrm>
            <a:off x="6184597" y="3472504"/>
            <a:ext cx="5608948" cy="715581"/>
          </a:xfrm>
          <a:prstGeom prst="rect">
            <a:avLst/>
          </a:prstGeom>
          <a:noFill/>
        </p:spPr>
        <p:txBody>
          <a:bodyPr wrap="square" rtlCol="0">
            <a:spAutoFit/>
          </a:bodyPr>
          <a:lstStyle/>
          <a:p>
            <a:pPr>
              <a:spcAft>
                <a:spcPts val="300"/>
              </a:spcAft>
            </a:pPr>
            <a:r>
              <a:rPr lang="en-US" sz="1400" b="0" i="0" dirty="0">
                <a:solidFill>
                  <a:schemeClr val="tx2">
                    <a:lumMod val="50000"/>
                  </a:schemeClr>
                </a:solidFill>
                <a:effectLst/>
                <a:latin typeface="Museo Sans 700" panose="02000000000000000000" pitchFamily="50" charset="0"/>
              </a:rPr>
              <a:t>Disadvantages</a:t>
            </a:r>
          </a:p>
          <a:p>
            <a:pPr>
              <a:spcAft>
                <a:spcPts val="300"/>
              </a:spcAft>
            </a:pPr>
            <a:r>
              <a:rPr lang="en-US" sz="1200" dirty="0">
                <a:solidFill>
                  <a:srgbClr val="292929"/>
                </a:solidFill>
                <a:latin typeface="Museo Sans 300" panose="02000000000000000000" pitchFamily="50" charset="0"/>
              </a:rPr>
              <a:t>Despite its strengths, the adoption of RL has been slow in many fields for the following reasons:</a:t>
            </a:r>
            <a:endParaRPr lang="en-US" sz="1200" b="0" i="0" dirty="0">
              <a:solidFill>
                <a:srgbClr val="292929"/>
              </a:solidFill>
              <a:effectLst/>
              <a:latin typeface="Museo Sans 300" panose="02000000000000000000" pitchFamily="50" charset="0"/>
            </a:endParaRPr>
          </a:p>
        </p:txBody>
      </p:sp>
      <p:sp>
        <p:nvSpPr>
          <p:cNvPr id="11" name="TextBox 10">
            <a:extLst>
              <a:ext uri="{FF2B5EF4-FFF2-40B4-BE49-F238E27FC236}">
                <a16:creationId xmlns:a16="http://schemas.microsoft.com/office/drawing/2014/main" id="{DA6ABADB-BBE8-4F35-9D4D-F4F8894D62F3}"/>
              </a:ext>
            </a:extLst>
          </p:cNvPr>
          <p:cNvSpPr txBox="1"/>
          <p:nvPr/>
        </p:nvSpPr>
        <p:spPr>
          <a:xfrm>
            <a:off x="663977" y="4187193"/>
            <a:ext cx="5239731" cy="1015663"/>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Focuses on the problem as a whole</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Conventional ML algorithms are designed to excel at specific subtasks, without a notion of the big picture. </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RL, on the other hand, doesn’t divide the problem into subproblems; it directly works to </a:t>
            </a:r>
            <a:r>
              <a:rPr lang="en-US" sz="1200" b="0" i="0" u="sng" dirty="0" err="1">
                <a:solidFill>
                  <a:srgbClr val="292929"/>
                </a:solidFill>
                <a:effectLst/>
                <a:latin typeface="Museo Sans 300" panose="02000000000000000000" pitchFamily="50" charset="0"/>
              </a:rPr>
              <a:t>maximise</a:t>
            </a:r>
            <a:r>
              <a:rPr lang="en-US" sz="1200" b="0" i="0" u="sng" dirty="0">
                <a:solidFill>
                  <a:srgbClr val="292929"/>
                </a:solidFill>
                <a:effectLst/>
                <a:latin typeface="Museo Sans 300" panose="02000000000000000000" pitchFamily="50" charset="0"/>
              </a:rPr>
              <a:t> the long-term reward</a:t>
            </a:r>
            <a:r>
              <a:rPr lang="en-US" sz="1200" b="0" i="0" dirty="0">
                <a:solidFill>
                  <a:srgbClr val="292929"/>
                </a:solidFill>
                <a:effectLst/>
                <a:latin typeface="Museo Sans 300" panose="02000000000000000000" pitchFamily="50" charset="0"/>
              </a:rPr>
              <a:t>. </a:t>
            </a:r>
          </a:p>
        </p:txBody>
      </p:sp>
      <p:sp>
        <p:nvSpPr>
          <p:cNvPr id="12" name="TextBox 11">
            <a:extLst>
              <a:ext uri="{FF2B5EF4-FFF2-40B4-BE49-F238E27FC236}">
                <a16:creationId xmlns:a16="http://schemas.microsoft.com/office/drawing/2014/main" id="{1C6FFA46-2ECE-43BF-8E4E-81F5D83B0B9F}"/>
              </a:ext>
            </a:extLst>
          </p:cNvPr>
          <p:cNvSpPr txBox="1"/>
          <p:nvPr/>
        </p:nvSpPr>
        <p:spPr>
          <a:xfrm>
            <a:off x="663977" y="5167209"/>
            <a:ext cx="5239731" cy="646331"/>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Does not need separate data collection step</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Training data is the learning agent’s experience, not a separate collection of data that has to be fed to the algorithm.</a:t>
            </a:r>
          </a:p>
        </p:txBody>
      </p:sp>
      <p:sp>
        <p:nvSpPr>
          <p:cNvPr id="13" name="TextBox 12">
            <a:extLst>
              <a:ext uri="{FF2B5EF4-FFF2-40B4-BE49-F238E27FC236}">
                <a16:creationId xmlns:a16="http://schemas.microsoft.com/office/drawing/2014/main" id="{1CB4ADF9-7C9C-4F7F-A804-701EA05E7067}"/>
              </a:ext>
            </a:extLst>
          </p:cNvPr>
          <p:cNvSpPr txBox="1"/>
          <p:nvPr/>
        </p:nvSpPr>
        <p:spPr>
          <a:xfrm>
            <a:off x="663976" y="5777893"/>
            <a:ext cx="5239731" cy="646331"/>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Works in dynamic, uncertain environments</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In RL, time matters and the experience that the agent collects is </a:t>
            </a:r>
            <a:r>
              <a:rPr lang="en-US" sz="1200" b="0" i="0" u="sng" dirty="0">
                <a:solidFill>
                  <a:srgbClr val="292929"/>
                </a:solidFill>
                <a:effectLst/>
                <a:latin typeface="Museo Sans 300" panose="02000000000000000000" pitchFamily="50" charset="0"/>
              </a:rPr>
              <a:t>not</a:t>
            </a:r>
            <a:r>
              <a:rPr lang="en-US" sz="1200" b="0" i="0" dirty="0">
                <a:solidFill>
                  <a:srgbClr val="292929"/>
                </a:solidFill>
                <a:effectLst/>
                <a:latin typeface="Museo Sans 300" panose="02000000000000000000" pitchFamily="50" charset="0"/>
              </a:rPr>
              <a:t> independently and identically distributed (</a:t>
            </a:r>
            <a:r>
              <a:rPr lang="en-US" sz="1200" b="0" i="0" dirty="0" err="1">
                <a:solidFill>
                  <a:srgbClr val="292929"/>
                </a:solidFill>
                <a:effectLst/>
                <a:latin typeface="Museo Sans 300" panose="02000000000000000000" pitchFamily="50" charset="0"/>
              </a:rPr>
              <a:t>i.i.d</a:t>
            </a:r>
            <a:r>
              <a:rPr lang="en-US" sz="1200" b="0" i="0" dirty="0">
                <a:solidFill>
                  <a:srgbClr val="292929"/>
                </a:solidFill>
                <a:effectLst/>
                <a:latin typeface="Museo Sans 300" panose="02000000000000000000" pitchFamily="50" charset="0"/>
              </a:rPr>
              <a:t>.).</a:t>
            </a:r>
          </a:p>
        </p:txBody>
      </p:sp>
      <p:cxnSp>
        <p:nvCxnSpPr>
          <p:cNvPr id="14" name="Connector: Elbow 13">
            <a:extLst>
              <a:ext uri="{FF2B5EF4-FFF2-40B4-BE49-F238E27FC236}">
                <a16:creationId xmlns:a16="http://schemas.microsoft.com/office/drawing/2014/main" id="{18157AB3-E9A7-4552-B5FB-435321D80EBD}"/>
              </a:ext>
            </a:extLst>
          </p:cNvPr>
          <p:cNvCxnSpPr>
            <a:cxnSpLocks/>
            <a:stCxn id="15" idx="2"/>
            <a:endCxn id="11" idx="1"/>
          </p:cNvCxnSpPr>
          <p:nvPr/>
        </p:nvCxnSpPr>
        <p:spPr>
          <a:xfrm rot="16200000" flipH="1">
            <a:off x="362533" y="4393580"/>
            <a:ext cx="470127" cy="132761"/>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5AD5CD1-A0CD-4368-8216-786DF609C96E}"/>
              </a:ext>
            </a:extLst>
          </p:cNvPr>
          <p:cNvCxnSpPr>
            <a:cxnSpLocks/>
            <a:stCxn id="15" idx="2"/>
            <a:endCxn id="12" idx="1"/>
          </p:cNvCxnSpPr>
          <p:nvPr/>
        </p:nvCxnSpPr>
        <p:spPr>
          <a:xfrm rot="16200000" flipH="1">
            <a:off x="-35142" y="4791255"/>
            <a:ext cx="1265477" cy="132761"/>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93A7FF1-5434-4144-B6A4-21DDDF7DB521}"/>
              </a:ext>
            </a:extLst>
          </p:cNvPr>
          <p:cNvCxnSpPr>
            <a:cxnSpLocks/>
            <a:stCxn id="15" idx="2"/>
            <a:endCxn id="13" idx="1"/>
          </p:cNvCxnSpPr>
          <p:nvPr/>
        </p:nvCxnSpPr>
        <p:spPr>
          <a:xfrm rot="16200000" flipH="1">
            <a:off x="-340484" y="5096598"/>
            <a:ext cx="1876161" cy="132760"/>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6E3BED-EF40-468A-8943-D09B72468E3B}"/>
              </a:ext>
            </a:extLst>
          </p:cNvPr>
          <p:cNvSpPr txBox="1"/>
          <p:nvPr/>
        </p:nvSpPr>
        <p:spPr>
          <a:xfrm>
            <a:off x="6554428" y="4187193"/>
            <a:ext cx="5379906" cy="1015663"/>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RL agents need extensive experience</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RL methods autonomously generate training data by interacting with the environment. Thus, the </a:t>
            </a:r>
            <a:r>
              <a:rPr lang="en-US" sz="1200" b="0" i="0" u="sng" dirty="0">
                <a:solidFill>
                  <a:srgbClr val="292929"/>
                </a:solidFill>
                <a:effectLst/>
                <a:latin typeface="Museo Sans 300" panose="02000000000000000000" pitchFamily="50" charset="0"/>
              </a:rPr>
              <a:t>rate of data collection is limited by the dynamics of the environment</a:t>
            </a:r>
            <a:r>
              <a:rPr lang="en-US" sz="1200" b="0" i="0" dirty="0">
                <a:solidFill>
                  <a:srgbClr val="292929"/>
                </a:solidFill>
                <a:effectLst/>
                <a:latin typeface="Museo Sans 300" panose="02000000000000000000" pitchFamily="50" charset="0"/>
              </a:rPr>
              <a:t>.</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Environments with high latency slow down the learning curve.</a:t>
            </a:r>
          </a:p>
        </p:txBody>
      </p:sp>
      <p:sp>
        <p:nvSpPr>
          <p:cNvPr id="30" name="TextBox 29">
            <a:extLst>
              <a:ext uri="{FF2B5EF4-FFF2-40B4-BE49-F238E27FC236}">
                <a16:creationId xmlns:a16="http://schemas.microsoft.com/office/drawing/2014/main" id="{99084012-16AC-440E-AA42-03F9609F22CA}"/>
              </a:ext>
            </a:extLst>
          </p:cNvPr>
          <p:cNvSpPr txBox="1"/>
          <p:nvPr/>
        </p:nvSpPr>
        <p:spPr>
          <a:xfrm>
            <a:off x="6554428" y="5167209"/>
            <a:ext cx="5379906" cy="646331"/>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Delayed rewards</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In some cases, it is very difficult for the agent to discover the optimal policy due to delayed rewards (e.g., winning a game of chess).</a:t>
            </a:r>
          </a:p>
        </p:txBody>
      </p:sp>
      <p:sp>
        <p:nvSpPr>
          <p:cNvPr id="31" name="TextBox 30">
            <a:extLst>
              <a:ext uri="{FF2B5EF4-FFF2-40B4-BE49-F238E27FC236}">
                <a16:creationId xmlns:a16="http://schemas.microsoft.com/office/drawing/2014/main" id="{ABCD1D30-AD89-4667-9D30-EC21E555BFB7}"/>
              </a:ext>
            </a:extLst>
          </p:cNvPr>
          <p:cNvSpPr txBox="1"/>
          <p:nvPr/>
        </p:nvSpPr>
        <p:spPr>
          <a:xfrm>
            <a:off x="6554427" y="5777893"/>
            <a:ext cx="5379906" cy="646331"/>
          </a:xfrm>
          <a:prstGeom prst="rect">
            <a:avLst/>
          </a:prstGeom>
          <a:noFill/>
        </p:spPr>
        <p:txBody>
          <a:bodyPr wrap="square" rtlCol="0">
            <a:spAutoFit/>
          </a:bodyPr>
          <a:lstStyle/>
          <a:p>
            <a:r>
              <a:rPr lang="en-US" sz="1200" b="0" i="0" dirty="0">
                <a:solidFill>
                  <a:schemeClr val="tx2">
                    <a:lumMod val="75000"/>
                  </a:schemeClr>
                </a:solidFill>
                <a:effectLst/>
                <a:latin typeface="Museo Sans 700" panose="02000000000000000000" pitchFamily="50" charset="0"/>
              </a:rPr>
              <a:t>Lack of interpretability</a:t>
            </a:r>
          </a:p>
          <a:p>
            <a:pPr marL="339725" indent="-227013">
              <a:buFont typeface="Wingdings" panose="05000000000000000000" pitchFamily="2" charset="2"/>
              <a:buChar char="Ø"/>
            </a:pPr>
            <a:r>
              <a:rPr lang="en-US" sz="1200" b="0" i="0" dirty="0">
                <a:solidFill>
                  <a:srgbClr val="292929"/>
                </a:solidFill>
                <a:effectLst/>
                <a:latin typeface="Museo Sans 300" panose="02000000000000000000" pitchFamily="50" charset="0"/>
              </a:rPr>
              <a:t>It is (near) impossibl</a:t>
            </a:r>
            <a:r>
              <a:rPr lang="en-US" sz="1200" dirty="0">
                <a:solidFill>
                  <a:srgbClr val="292929"/>
                </a:solidFill>
                <a:latin typeface="Museo Sans 300" panose="02000000000000000000" pitchFamily="50" charset="0"/>
              </a:rPr>
              <a:t>e to understand the reasons of actions taken by agents, besides observing them under many cases.</a:t>
            </a:r>
            <a:endParaRPr lang="en-US" sz="1200" b="0" i="0" dirty="0">
              <a:solidFill>
                <a:srgbClr val="292929"/>
              </a:solidFill>
              <a:effectLst/>
              <a:latin typeface="Museo Sans 300" panose="02000000000000000000" pitchFamily="50" charset="0"/>
            </a:endParaRPr>
          </a:p>
        </p:txBody>
      </p:sp>
      <p:cxnSp>
        <p:nvCxnSpPr>
          <p:cNvPr id="33" name="Connector: Elbow 32">
            <a:extLst>
              <a:ext uri="{FF2B5EF4-FFF2-40B4-BE49-F238E27FC236}">
                <a16:creationId xmlns:a16="http://schemas.microsoft.com/office/drawing/2014/main" id="{C8D378F2-7C96-4F5F-9480-5655E5805954}"/>
              </a:ext>
            </a:extLst>
          </p:cNvPr>
          <p:cNvCxnSpPr>
            <a:cxnSpLocks/>
            <a:stCxn id="32" idx="2"/>
            <a:endCxn id="29" idx="1"/>
          </p:cNvCxnSpPr>
          <p:nvPr/>
        </p:nvCxnSpPr>
        <p:spPr>
          <a:xfrm rot="16200000" flipH="1">
            <a:off x="6235482" y="4376079"/>
            <a:ext cx="470124" cy="167767"/>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2137FCC-0EEC-41B3-AEB7-4B586FC9821F}"/>
              </a:ext>
            </a:extLst>
          </p:cNvPr>
          <p:cNvCxnSpPr>
            <a:cxnSpLocks/>
            <a:stCxn id="32" idx="2"/>
            <a:endCxn id="30" idx="1"/>
          </p:cNvCxnSpPr>
          <p:nvPr/>
        </p:nvCxnSpPr>
        <p:spPr>
          <a:xfrm rot="16200000" flipH="1">
            <a:off x="5837807" y="4773754"/>
            <a:ext cx="1265474" cy="167767"/>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598AB49-6C7E-4E14-9A81-3A7D2A37BD77}"/>
              </a:ext>
            </a:extLst>
          </p:cNvPr>
          <p:cNvCxnSpPr>
            <a:cxnSpLocks/>
            <a:stCxn id="32" idx="2"/>
            <a:endCxn id="31" idx="1"/>
          </p:cNvCxnSpPr>
          <p:nvPr/>
        </p:nvCxnSpPr>
        <p:spPr>
          <a:xfrm rot="16200000" flipH="1">
            <a:off x="5532465" y="5079097"/>
            <a:ext cx="1876158" cy="167766"/>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7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12" grpId="0"/>
      <p:bldP spid="13"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D999765-A1CF-43F8-9CBE-904421B20B6D}"/>
              </a:ext>
            </a:extLst>
          </p:cNvPr>
          <p:cNvSpPr/>
          <p:nvPr/>
        </p:nvSpPr>
        <p:spPr>
          <a:xfrm>
            <a:off x="5557684" y="0"/>
            <a:ext cx="7840816" cy="6858000"/>
          </a:xfrm>
          <a:prstGeom prst="parallelogram">
            <a:avLst>
              <a:gd name="adj" fmla="val 16146"/>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4AD880C2-3406-4EAF-947C-C6E51DFF9B9E}"/>
              </a:ext>
            </a:extLst>
          </p:cNvPr>
          <p:cNvSpPr/>
          <p:nvPr/>
        </p:nvSpPr>
        <p:spPr>
          <a:xfrm>
            <a:off x="5797789" y="0"/>
            <a:ext cx="7840816" cy="6858000"/>
          </a:xfrm>
          <a:prstGeom prst="parallelogram">
            <a:avLst>
              <a:gd name="adj" fmla="val 1614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A83364-C9EE-4507-8561-87792EA9C18F}"/>
              </a:ext>
            </a:extLst>
          </p:cNvPr>
          <p:cNvSpPr>
            <a:spLocks noGrp="1"/>
          </p:cNvSpPr>
          <p:nvPr>
            <p:ph sz="quarter" idx="4"/>
          </p:nvPr>
        </p:nvSpPr>
        <p:spPr>
          <a:xfrm>
            <a:off x="137652" y="648929"/>
            <a:ext cx="5584722" cy="5467709"/>
          </a:xfrm>
        </p:spPr>
        <p:txBody>
          <a:bodyPr/>
          <a:lstStyle/>
          <a:p>
            <a:pPr marL="342900" indent="-342900">
              <a:buFont typeface="+mj-lt"/>
              <a:buAutoNum type="arabicPeriod"/>
            </a:pPr>
            <a:r>
              <a:rPr lang="en-US" dirty="0">
                <a:solidFill>
                  <a:schemeClr val="bg1">
                    <a:lumMod val="75000"/>
                  </a:schemeClr>
                </a:solidFill>
                <a:latin typeface="Museo Sans 700" panose="02000000000000000000" pitchFamily="50" charset="0"/>
              </a:rPr>
              <a:t>[Motivation] Is Reinforcement Learning Worth It?</a:t>
            </a:r>
          </a:p>
          <a:p>
            <a:pPr marL="342900" indent="-342900">
              <a:buFont typeface="+mj-lt"/>
              <a:buAutoNum type="arabicPeriod"/>
            </a:pPr>
            <a:r>
              <a:rPr lang="en-US" dirty="0">
                <a:latin typeface="Museo Sans 700" panose="02000000000000000000" pitchFamily="50" charset="0"/>
              </a:rPr>
              <a:t>Example Use Cases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Key Components of Reinforcement Learning</a:t>
            </a:r>
          </a:p>
          <a:p>
            <a:pPr marL="342900" indent="-342900">
              <a:buFont typeface="+mj-lt"/>
              <a:buAutoNum type="arabicPeriod"/>
            </a:pPr>
            <a:r>
              <a:rPr lang="en-US" dirty="0">
                <a:solidFill>
                  <a:schemeClr val="bg1">
                    <a:lumMod val="75000"/>
                  </a:schemeClr>
                </a:solidFill>
                <a:latin typeface="Museo Sans 700" panose="02000000000000000000" pitchFamily="50" charset="0"/>
              </a:rPr>
              <a:t>Reinforcement Learning Techniques</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Q-Learning</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SARSA</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Q-Network</a:t>
            </a:r>
          </a:p>
          <a:p>
            <a:pPr marL="1028700" lvl="1" indent="-342900">
              <a:buFont typeface="+mj-lt"/>
              <a:buAutoNum type="arabicPeriod"/>
            </a:pPr>
            <a:r>
              <a:rPr lang="en-US" dirty="0">
                <a:solidFill>
                  <a:schemeClr val="bg1">
                    <a:lumMod val="75000"/>
                  </a:schemeClr>
                </a:solidFill>
                <a:latin typeface="Museo Sans 700" panose="02000000000000000000" pitchFamily="50" charset="0"/>
              </a:rPr>
              <a:t>Deep Deterministic Policy Gradient (DDPG)</a:t>
            </a:r>
          </a:p>
          <a:p>
            <a:pPr marL="342900" indent="-342900">
              <a:buFont typeface="+mj-lt"/>
              <a:buAutoNum type="arabicPeriod"/>
            </a:pPr>
            <a:r>
              <a:rPr lang="en-US" dirty="0" err="1">
                <a:solidFill>
                  <a:schemeClr val="bg1">
                    <a:lumMod val="75000"/>
                  </a:schemeClr>
                </a:solidFill>
                <a:latin typeface="Museo Sans 700" panose="02000000000000000000" pitchFamily="50" charset="0"/>
              </a:rPr>
              <a:t>OpenAI</a:t>
            </a:r>
            <a:r>
              <a:rPr lang="en-US" dirty="0">
                <a:solidFill>
                  <a:schemeClr val="bg1">
                    <a:lumMod val="75000"/>
                  </a:schemeClr>
                </a:solidFill>
                <a:latin typeface="Museo Sans 700" panose="02000000000000000000" pitchFamily="50" charset="0"/>
              </a:rPr>
              <a:t> Gym – Framework for RL</a:t>
            </a:r>
          </a:p>
        </p:txBody>
      </p:sp>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Agenda</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pic>
        <p:nvPicPr>
          <p:cNvPr id="15" name="Picture 14" descr="Why Reinforcement Learning Matters in Business | CDOTrends">
            <a:extLst>
              <a:ext uri="{FF2B5EF4-FFF2-40B4-BE49-F238E27FC236}">
                <a16:creationId xmlns:a16="http://schemas.microsoft.com/office/drawing/2014/main" id="{6E8C7F68-338C-48A8-86E1-A609204B7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5" r="33474"/>
          <a:stretch/>
        </p:blipFill>
        <p:spPr bwMode="auto">
          <a:xfrm>
            <a:off x="6040284" y="0"/>
            <a:ext cx="6726751" cy="6858000"/>
          </a:xfrm>
          <a:custGeom>
            <a:avLst/>
            <a:gdLst>
              <a:gd name="connsiteX0" fmla="*/ 1107293 w 6726751"/>
              <a:gd name="connsiteY0" fmla="*/ 0 h 6858000"/>
              <a:gd name="connsiteX1" fmla="*/ 6726751 w 6726751"/>
              <a:gd name="connsiteY1" fmla="*/ 0 h 6858000"/>
              <a:gd name="connsiteX2" fmla="*/ 6726751 w 6726751"/>
              <a:gd name="connsiteY2" fmla="*/ 6858000 h 6858000"/>
              <a:gd name="connsiteX3" fmla="*/ 0 w 67267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751" h="6858000">
                <a:moveTo>
                  <a:pt x="1107293" y="0"/>
                </a:moveTo>
                <a:lnTo>
                  <a:pt x="6726751" y="0"/>
                </a:lnTo>
                <a:lnTo>
                  <a:pt x="6726751" y="6858000"/>
                </a:lnTo>
                <a:lnTo>
                  <a:pt x="0" y="6858000"/>
                </a:ln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95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D9D1AB-D7FF-4A63-A06D-FCF530AECDC5}"/>
              </a:ext>
            </a:extLst>
          </p:cNvPr>
          <p:cNvSpPr/>
          <p:nvPr/>
        </p:nvSpPr>
        <p:spPr>
          <a:xfrm>
            <a:off x="2009480" y="631595"/>
            <a:ext cx="9890289" cy="5573599"/>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0" i="0" dirty="0">
                <a:solidFill>
                  <a:schemeClr val="tx1"/>
                </a:solidFill>
                <a:effectLst/>
                <a:latin typeface="Museo Sans 300" panose="02000000000000000000" pitchFamily="50" charset="0"/>
              </a:rPr>
              <a:t>One of the prime usages of RL is in gaming. We have various high-end algorithms already existing in the market.</a:t>
            </a:r>
          </a:p>
        </p:txBody>
      </p:sp>
      <p:pic>
        <p:nvPicPr>
          <p:cNvPr id="1028" name="Picture 4" descr="DeepMind推出AlphaZero AI：国际象棋/围棋/将棋通杀|将棋|国际象棋|围棋_新浪科技_新浪网">
            <a:extLst>
              <a:ext uri="{FF2B5EF4-FFF2-40B4-BE49-F238E27FC236}">
                <a16:creationId xmlns:a16="http://schemas.microsoft.com/office/drawing/2014/main" id="{80301E3B-0571-4304-8995-51FC02F1919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953397" y="3798148"/>
            <a:ext cx="4095750" cy="2245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C51CCF5-77BE-46DC-B691-B958B1184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429" y="3798148"/>
            <a:ext cx="5671687" cy="2245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Example Use Cases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Rectangle 1">
            <a:extLst>
              <a:ext uri="{FF2B5EF4-FFF2-40B4-BE49-F238E27FC236}">
                <a16:creationId xmlns:a16="http://schemas.microsoft.com/office/drawing/2014/main" id="{C0B77547-4BF5-4588-A27F-06314766026B}"/>
              </a:ext>
            </a:extLst>
          </p:cNvPr>
          <p:cNvSpPr/>
          <p:nvPr/>
        </p:nvSpPr>
        <p:spPr>
          <a:xfrm>
            <a:off x="292231" y="631596"/>
            <a:ext cx="1649691" cy="13668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Gaming</a:t>
            </a:r>
          </a:p>
        </p:txBody>
      </p:sp>
      <p:sp>
        <p:nvSpPr>
          <p:cNvPr id="7" name="Rectangle 6">
            <a:extLst>
              <a:ext uri="{FF2B5EF4-FFF2-40B4-BE49-F238E27FC236}">
                <a16:creationId xmlns:a16="http://schemas.microsoft.com/office/drawing/2014/main" id="{BBCE5016-3106-4652-830A-0C02DBC29077}"/>
              </a:ext>
            </a:extLst>
          </p:cNvPr>
          <p:cNvSpPr/>
          <p:nvPr/>
        </p:nvSpPr>
        <p:spPr>
          <a:xfrm>
            <a:off x="292231" y="2033833"/>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Business, Marketing, and Advertising</a:t>
            </a:r>
          </a:p>
        </p:txBody>
      </p:sp>
      <p:sp>
        <p:nvSpPr>
          <p:cNvPr id="8" name="Rectangle 7">
            <a:extLst>
              <a:ext uri="{FF2B5EF4-FFF2-40B4-BE49-F238E27FC236}">
                <a16:creationId xmlns:a16="http://schemas.microsoft.com/office/drawing/2014/main" id="{C59A8E7E-9688-485E-A1EC-7D63CFF40EA8}"/>
              </a:ext>
            </a:extLst>
          </p:cNvPr>
          <p:cNvSpPr/>
          <p:nvPr/>
        </p:nvSpPr>
        <p:spPr>
          <a:xfrm>
            <a:off x="292231" y="3436070"/>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Recommendation Systems</a:t>
            </a:r>
          </a:p>
        </p:txBody>
      </p:sp>
      <p:sp>
        <p:nvSpPr>
          <p:cNvPr id="9" name="Rectangle 8">
            <a:extLst>
              <a:ext uri="{FF2B5EF4-FFF2-40B4-BE49-F238E27FC236}">
                <a16:creationId xmlns:a16="http://schemas.microsoft.com/office/drawing/2014/main" id="{CF358010-EB65-4EF6-8C14-BAA7D6FDB3A5}"/>
              </a:ext>
            </a:extLst>
          </p:cNvPr>
          <p:cNvSpPr/>
          <p:nvPr/>
        </p:nvSpPr>
        <p:spPr>
          <a:xfrm>
            <a:off x="292231" y="4838307"/>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Science</a:t>
            </a:r>
          </a:p>
        </p:txBody>
      </p:sp>
      <p:sp>
        <p:nvSpPr>
          <p:cNvPr id="21" name="TextBox 20">
            <a:extLst>
              <a:ext uri="{FF2B5EF4-FFF2-40B4-BE49-F238E27FC236}">
                <a16:creationId xmlns:a16="http://schemas.microsoft.com/office/drawing/2014/main" id="{460DE617-BC5D-4BF1-A40F-9047C1CAA5FF}"/>
              </a:ext>
            </a:extLst>
          </p:cNvPr>
          <p:cNvSpPr txBox="1"/>
          <p:nvPr/>
        </p:nvSpPr>
        <p:spPr>
          <a:xfrm>
            <a:off x="2019301" y="935826"/>
            <a:ext cx="6343062" cy="2685351"/>
          </a:xfrm>
          <a:prstGeom prst="rect">
            <a:avLst/>
          </a:prstGeom>
          <a:noFill/>
        </p:spPr>
        <p:txBody>
          <a:bodyPr wrap="square">
            <a:spAutoFit/>
          </a:bodyPr>
          <a:lstStyle/>
          <a:p>
            <a:r>
              <a:rPr lang="en-US" sz="1200" dirty="0">
                <a:solidFill>
                  <a:schemeClr val="tx2">
                    <a:lumMod val="50000"/>
                  </a:schemeClr>
                </a:solidFill>
                <a:latin typeface="Museo Sans 700" panose="02000000000000000000" pitchFamily="50" charset="0"/>
              </a:rPr>
              <a:t>AlphaGo (2015) &amp; </a:t>
            </a:r>
            <a:r>
              <a:rPr lang="en-US" sz="1200" dirty="0" err="1">
                <a:solidFill>
                  <a:schemeClr val="tx2">
                    <a:lumMod val="50000"/>
                  </a:schemeClr>
                </a:solidFill>
                <a:latin typeface="Museo Sans 700" panose="02000000000000000000" pitchFamily="50" charset="0"/>
              </a:rPr>
              <a:t>AlphaZero</a:t>
            </a:r>
            <a:r>
              <a:rPr lang="en-US" sz="1200" dirty="0">
                <a:solidFill>
                  <a:schemeClr val="tx2">
                    <a:lumMod val="50000"/>
                  </a:schemeClr>
                </a:solidFill>
                <a:latin typeface="Museo Sans 700" panose="02000000000000000000" pitchFamily="50" charset="0"/>
              </a:rPr>
              <a:t> (2017) by DeepMind</a:t>
            </a:r>
          </a:p>
          <a:p>
            <a:pPr>
              <a:spcAft>
                <a:spcPts val="600"/>
              </a:spcAft>
            </a:pPr>
            <a:r>
              <a:rPr lang="en-US" sz="1200" dirty="0">
                <a:solidFill>
                  <a:schemeClr val="tx1"/>
                </a:solidFill>
                <a:latin typeface="Museo Sans 300" panose="02000000000000000000" pitchFamily="50" charset="0"/>
              </a:rPr>
              <a:t>Mastering the game of shogi, chess, and go.</a:t>
            </a:r>
            <a:endParaRPr lang="en-US" sz="1200" dirty="0">
              <a:latin typeface="Museo Sans 300" panose="02000000000000000000" pitchFamily="50" charset="0"/>
            </a:endParaRPr>
          </a:p>
          <a:p>
            <a:r>
              <a:rPr lang="en-US" sz="1200" u="sng" dirty="0">
                <a:latin typeface="Museo Sans 300" panose="02000000000000000000" pitchFamily="50" charset="0"/>
              </a:rPr>
              <a:t>Techniques involved:</a:t>
            </a:r>
          </a:p>
          <a:p>
            <a:pPr marL="228600" indent="-228600">
              <a:spcBef>
                <a:spcPts val="300"/>
              </a:spcBef>
              <a:buAutoNum type="arabicPeriod"/>
            </a:pPr>
            <a:r>
              <a:rPr lang="en-US" sz="1200" dirty="0">
                <a:solidFill>
                  <a:schemeClr val="tx1"/>
                </a:solidFill>
                <a:latin typeface="Museo Sans 700" panose="02000000000000000000" pitchFamily="50" charset="0"/>
              </a:rPr>
              <a:t>Monte-Carlo Tree Search</a:t>
            </a:r>
          </a:p>
          <a:p>
            <a:pPr marL="571500" lvl="1" indent="-228600">
              <a:buFont typeface="Arial" panose="020B0604020202020204" pitchFamily="34" charset="0"/>
              <a:buChar char="•"/>
            </a:pPr>
            <a:r>
              <a:rPr lang="en-US" sz="1200" dirty="0">
                <a:solidFill>
                  <a:schemeClr val="tx1"/>
                </a:solidFill>
                <a:latin typeface="Museo Sans 300" panose="02000000000000000000" pitchFamily="50" charset="0"/>
              </a:rPr>
              <a:t>Used to reduce the computational cost of depth-first search (DFS).</a:t>
            </a:r>
          </a:p>
          <a:p>
            <a:pPr marL="571500" lvl="1" indent="-228600">
              <a:buFont typeface="Arial" panose="020B0604020202020204" pitchFamily="34" charset="0"/>
              <a:buChar char="•"/>
            </a:pPr>
            <a:r>
              <a:rPr lang="en-US" sz="1200" dirty="0">
                <a:latin typeface="Museo Sans 300" panose="02000000000000000000" pitchFamily="50" charset="0"/>
              </a:rPr>
              <a:t>U</a:t>
            </a:r>
            <a:r>
              <a:rPr lang="en-US" sz="1200" dirty="0">
                <a:solidFill>
                  <a:schemeClr val="tx1"/>
                </a:solidFill>
                <a:latin typeface="Museo Sans 300" panose="02000000000000000000" pitchFamily="50" charset="0"/>
              </a:rPr>
              <a:t>ses </a:t>
            </a:r>
            <a:r>
              <a:rPr lang="en-US" sz="1200" u="sng" dirty="0">
                <a:solidFill>
                  <a:schemeClr val="tx1"/>
                </a:solidFill>
                <a:latin typeface="Museo Sans 300" panose="02000000000000000000" pitchFamily="50" charset="0"/>
              </a:rPr>
              <a:t>random exploration</a:t>
            </a:r>
            <a:r>
              <a:rPr lang="en-US" sz="1200" dirty="0">
                <a:solidFill>
                  <a:schemeClr val="tx1"/>
                </a:solidFill>
                <a:latin typeface="Museo Sans 300" panose="02000000000000000000" pitchFamily="50" charset="0"/>
              </a:rPr>
              <a:t> to estimate the value of a state.</a:t>
            </a:r>
          </a:p>
          <a:p>
            <a:pPr marL="228600" indent="-228600">
              <a:spcBef>
                <a:spcPts val="300"/>
              </a:spcBef>
              <a:buAutoNum type="arabicPeriod"/>
            </a:pPr>
            <a:r>
              <a:rPr lang="en-US" sz="1200" dirty="0">
                <a:solidFill>
                  <a:schemeClr val="tx1"/>
                </a:solidFill>
                <a:latin typeface="Museo Sans 700" panose="02000000000000000000" pitchFamily="50" charset="0"/>
              </a:rPr>
              <a:t>Upper-Confidence Bounds Applied to Trees (UCT)</a:t>
            </a:r>
          </a:p>
          <a:p>
            <a:pPr marL="571500" lvl="1" indent="-228600">
              <a:buFont typeface="Arial" panose="020B0604020202020204" pitchFamily="34" charset="0"/>
              <a:buChar char="•"/>
            </a:pPr>
            <a:r>
              <a:rPr lang="en-US" sz="1200" dirty="0">
                <a:latin typeface="Museo Sans 300" panose="02000000000000000000" pitchFamily="50" charset="0"/>
              </a:rPr>
              <a:t>Uses a cheap </a:t>
            </a:r>
            <a:r>
              <a:rPr lang="en-US" sz="1200" u="sng" dirty="0">
                <a:latin typeface="Museo Sans 300" panose="02000000000000000000" pitchFamily="50" charset="0"/>
              </a:rPr>
              <a:t>heuristic approximation</a:t>
            </a:r>
            <a:r>
              <a:rPr lang="en-US" sz="1200" dirty="0">
                <a:latin typeface="Museo Sans 300" panose="02000000000000000000" pitchFamily="50" charset="0"/>
              </a:rPr>
              <a:t> of the value of a step to estimate its value.</a:t>
            </a:r>
          </a:p>
          <a:p>
            <a:pPr marL="571500" lvl="1" indent="-228600">
              <a:buFont typeface="Arial" panose="020B0604020202020204" pitchFamily="34" charset="0"/>
              <a:buChar char="•"/>
            </a:pPr>
            <a:r>
              <a:rPr lang="en-US" sz="1200" dirty="0">
                <a:solidFill>
                  <a:schemeClr val="tx1"/>
                </a:solidFill>
                <a:latin typeface="Museo Sans 300" panose="02000000000000000000" pitchFamily="50" charset="0"/>
              </a:rPr>
              <a:t>UCT balances exploration and exploitation.</a:t>
            </a:r>
          </a:p>
          <a:p>
            <a:pPr marL="228600" indent="-228600">
              <a:spcBef>
                <a:spcPts val="300"/>
              </a:spcBef>
              <a:buAutoNum type="arabicPeriod"/>
            </a:pPr>
            <a:r>
              <a:rPr lang="en-US" sz="1200" dirty="0">
                <a:latin typeface="Museo Sans 700" panose="02000000000000000000" pitchFamily="50" charset="0"/>
              </a:rPr>
              <a:t>Deep Learning Heuristic Functions</a:t>
            </a:r>
          </a:p>
          <a:p>
            <a:pPr marL="571500" lvl="1" indent="-228600">
              <a:buFont typeface="Arial" panose="020B0604020202020204" pitchFamily="34" charset="0"/>
              <a:buChar char="•"/>
            </a:pPr>
            <a:r>
              <a:rPr lang="en-US" sz="1200" dirty="0">
                <a:solidFill>
                  <a:schemeClr val="tx1"/>
                </a:solidFill>
                <a:latin typeface="Museo Sans 300" panose="02000000000000000000" pitchFamily="50" charset="0"/>
              </a:rPr>
              <a:t>To </a:t>
            </a:r>
            <a:r>
              <a:rPr lang="en-US" sz="1200" dirty="0">
                <a:latin typeface="Museo Sans 300" panose="02000000000000000000" pitchFamily="50" charset="0"/>
              </a:rPr>
              <a:t>help cater for “similar situations” which are not </a:t>
            </a:r>
            <a:r>
              <a:rPr lang="en-US" sz="1200" dirty="0" err="1">
                <a:latin typeface="Museo Sans 300" panose="02000000000000000000" pitchFamily="50" charset="0"/>
              </a:rPr>
              <a:t>recognised</a:t>
            </a:r>
            <a:r>
              <a:rPr lang="en-US" sz="1200" dirty="0">
                <a:latin typeface="Museo Sans 300" panose="02000000000000000000" pitchFamily="50" charset="0"/>
              </a:rPr>
              <a:t> by the model (e.g., same piece placements but at different location of the board).</a:t>
            </a:r>
          </a:p>
          <a:p>
            <a:pPr marL="571500" lvl="1" indent="-228600">
              <a:buFont typeface="Arial" panose="020B0604020202020204" pitchFamily="34" charset="0"/>
              <a:buChar char="•"/>
            </a:pPr>
            <a:r>
              <a:rPr lang="en-US" sz="1200" dirty="0">
                <a:solidFill>
                  <a:schemeClr val="tx1"/>
                </a:solidFill>
                <a:latin typeface="Museo Sans 300" panose="02000000000000000000" pitchFamily="50" charset="0"/>
              </a:rPr>
              <a:t>Uses deep convolutional neural networks (DCNN) as </a:t>
            </a:r>
            <a:r>
              <a:rPr lang="en-US" sz="1200" u="sng" dirty="0">
                <a:solidFill>
                  <a:schemeClr val="tx1"/>
                </a:solidFill>
                <a:latin typeface="Museo Sans 300" panose="02000000000000000000" pitchFamily="50" charset="0"/>
              </a:rPr>
              <a:t>fuzzy stores of values</a:t>
            </a:r>
            <a:r>
              <a:rPr lang="en-US" sz="1200" dirty="0">
                <a:solidFill>
                  <a:schemeClr val="tx1"/>
                </a:solidFill>
                <a:latin typeface="Museo Sans 300" panose="02000000000000000000" pitchFamily="50" charset="0"/>
              </a:rPr>
              <a:t>.</a:t>
            </a:r>
          </a:p>
        </p:txBody>
      </p:sp>
      <p:pic>
        <p:nvPicPr>
          <p:cNvPr id="2050" name="Picture 2">
            <a:extLst>
              <a:ext uri="{FF2B5EF4-FFF2-40B4-BE49-F238E27FC236}">
                <a16:creationId xmlns:a16="http://schemas.microsoft.com/office/drawing/2014/main" id="{29C0E8C0-AE1C-4E52-AAC9-2AD7CFAD9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920" y="1156808"/>
            <a:ext cx="3272747" cy="2480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9DB76D-F725-41A4-9904-58B3BE1FD02F}"/>
              </a:ext>
            </a:extLst>
          </p:cNvPr>
          <p:cNvSpPr txBox="1"/>
          <p:nvPr/>
        </p:nvSpPr>
        <p:spPr>
          <a:xfrm>
            <a:off x="8362950" y="876300"/>
            <a:ext cx="1991635" cy="276999"/>
          </a:xfrm>
          <a:prstGeom prst="rect">
            <a:avLst/>
          </a:prstGeom>
          <a:noFill/>
        </p:spPr>
        <p:txBody>
          <a:bodyPr wrap="none" rtlCol="0">
            <a:spAutoFit/>
          </a:bodyPr>
          <a:lstStyle/>
          <a:p>
            <a:r>
              <a:rPr lang="en-US" sz="1200" dirty="0">
                <a:solidFill>
                  <a:schemeClr val="tx2">
                    <a:lumMod val="75000"/>
                  </a:schemeClr>
                </a:solidFill>
                <a:latin typeface="Museo Sans 700" panose="02000000000000000000" pitchFamily="50" charset="0"/>
              </a:rPr>
              <a:t>Monte-Carlo Tree Search</a:t>
            </a:r>
          </a:p>
        </p:txBody>
      </p:sp>
      <p:pic>
        <p:nvPicPr>
          <p:cNvPr id="1030" name="Picture 6" descr="AlphaZero — US Pycon December 2019 documentation">
            <a:extLst>
              <a:ext uri="{FF2B5EF4-FFF2-40B4-BE49-F238E27FC236}">
                <a16:creationId xmlns:a16="http://schemas.microsoft.com/office/drawing/2014/main" id="{78C0F115-9788-4A81-B46F-C4825DA443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3122" y="3798148"/>
            <a:ext cx="3627130" cy="2245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01BCB6E-9F0B-4A4B-A732-5D06B642135C}"/>
              </a:ext>
            </a:extLst>
          </p:cNvPr>
          <p:cNvSpPr txBox="1"/>
          <p:nvPr/>
        </p:nvSpPr>
        <p:spPr>
          <a:xfrm>
            <a:off x="2009480" y="6220955"/>
            <a:ext cx="6105524" cy="261610"/>
          </a:xfrm>
          <a:prstGeom prst="rect">
            <a:avLst/>
          </a:prstGeom>
          <a:noFill/>
        </p:spPr>
        <p:txBody>
          <a:bodyPr wrap="square">
            <a:spAutoFit/>
          </a:bodyPr>
          <a:lstStyle/>
          <a:p>
            <a:r>
              <a:rPr lang="en-US" sz="1100" dirty="0" err="1">
                <a:latin typeface="Museo Sans 300" panose="02000000000000000000" pitchFamily="50" charset="0"/>
                <a:hlinkClick r:id="rId8"/>
              </a:rPr>
              <a:t>AlphaZero</a:t>
            </a:r>
            <a:r>
              <a:rPr lang="en-US" sz="1100" dirty="0">
                <a:latin typeface="Museo Sans 300" panose="02000000000000000000" pitchFamily="50" charset="0"/>
                <a:hlinkClick r:id="rId8"/>
              </a:rPr>
              <a:t> Explained · On AI (nikcheerla.github.io)</a:t>
            </a:r>
            <a:endParaRPr lang="en-US" sz="1100" dirty="0">
              <a:latin typeface="Museo Sans 300" panose="02000000000000000000" pitchFamily="50" charset="0"/>
            </a:endParaRPr>
          </a:p>
        </p:txBody>
      </p:sp>
    </p:spTree>
    <p:extLst>
      <p:ext uri="{BB962C8B-B14F-4D97-AF65-F5344CB8AC3E}">
        <p14:creationId xmlns:p14="http://schemas.microsoft.com/office/powerpoint/2010/main" val="881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Example Use Cases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Rectangle 1">
            <a:extLst>
              <a:ext uri="{FF2B5EF4-FFF2-40B4-BE49-F238E27FC236}">
                <a16:creationId xmlns:a16="http://schemas.microsoft.com/office/drawing/2014/main" id="{C0B77547-4BF5-4588-A27F-06314766026B}"/>
              </a:ext>
            </a:extLst>
          </p:cNvPr>
          <p:cNvSpPr/>
          <p:nvPr/>
        </p:nvSpPr>
        <p:spPr>
          <a:xfrm>
            <a:off x="292231" y="631596"/>
            <a:ext cx="1649691" cy="13668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Gaming</a:t>
            </a:r>
          </a:p>
        </p:txBody>
      </p:sp>
      <p:sp>
        <p:nvSpPr>
          <p:cNvPr id="7" name="Rectangle 6">
            <a:extLst>
              <a:ext uri="{FF2B5EF4-FFF2-40B4-BE49-F238E27FC236}">
                <a16:creationId xmlns:a16="http://schemas.microsoft.com/office/drawing/2014/main" id="{BBCE5016-3106-4652-830A-0C02DBC29077}"/>
              </a:ext>
            </a:extLst>
          </p:cNvPr>
          <p:cNvSpPr/>
          <p:nvPr/>
        </p:nvSpPr>
        <p:spPr>
          <a:xfrm>
            <a:off x="292231" y="2033833"/>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Business, Marketing, and Advertising</a:t>
            </a:r>
          </a:p>
        </p:txBody>
      </p:sp>
      <p:sp>
        <p:nvSpPr>
          <p:cNvPr id="8" name="Rectangle 7">
            <a:extLst>
              <a:ext uri="{FF2B5EF4-FFF2-40B4-BE49-F238E27FC236}">
                <a16:creationId xmlns:a16="http://schemas.microsoft.com/office/drawing/2014/main" id="{C59A8E7E-9688-485E-A1EC-7D63CFF40EA8}"/>
              </a:ext>
            </a:extLst>
          </p:cNvPr>
          <p:cNvSpPr/>
          <p:nvPr/>
        </p:nvSpPr>
        <p:spPr>
          <a:xfrm>
            <a:off x="292231" y="3436070"/>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Recommendation Systems</a:t>
            </a:r>
          </a:p>
        </p:txBody>
      </p:sp>
      <p:sp>
        <p:nvSpPr>
          <p:cNvPr id="9" name="Rectangle 8">
            <a:extLst>
              <a:ext uri="{FF2B5EF4-FFF2-40B4-BE49-F238E27FC236}">
                <a16:creationId xmlns:a16="http://schemas.microsoft.com/office/drawing/2014/main" id="{CF358010-EB65-4EF6-8C14-BAA7D6FDB3A5}"/>
              </a:ext>
            </a:extLst>
          </p:cNvPr>
          <p:cNvSpPr/>
          <p:nvPr/>
        </p:nvSpPr>
        <p:spPr>
          <a:xfrm>
            <a:off x="292231" y="4838307"/>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Science</a:t>
            </a:r>
          </a:p>
        </p:txBody>
      </p:sp>
      <p:sp>
        <p:nvSpPr>
          <p:cNvPr id="10" name="Rectangle 9">
            <a:extLst>
              <a:ext uri="{FF2B5EF4-FFF2-40B4-BE49-F238E27FC236}">
                <a16:creationId xmlns:a16="http://schemas.microsoft.com/office/drawing/2014/main" id="{C7D9D1AB-D7FF-4A63-A06D-FCF530AECDC5}"/>
              </a:ext>
            </a:extLst>
          </p:cNvPr>
          <p:cNvSpPr/>
          <p:nvPr/>
        </p:nvSpPr>
        <p:spPr>
          <a:xfrm>
            <a:off x="2009480" y="631595"/>
            <a:ext cx="9890289" cy="5573599"/>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0" i="0" dirty="0">
              <a:solidFill>
                <a:schemeClr val="tx1"/>
              </a:solidFill>
              <a:effectLst/>
              <a:latin typeface="Museo Sans 300" panose="02000000000000000000" pitchFamily="50" charset="0"/>
            </a:endParaRPr>
          </a:p>
        </p:txBody>
      </p:sp>
      <p:pic>
        <p:nvPicPr>
          <p:cNvPr id="1032" name="Picture 8" descr="Top 30 Openai GIFs | Find the best GIF on Gfycat">
            <a:extLst>
              <a:ext uri="{FF2B5EF4-FFF2-40B4-BE49-F238E27FC236}">
                <a16:creationId xmlns:a16="http://schemas.microsoft.com/office/drawing/2014/main" id="{4A69896A-31BB-4D4F-A807-3583755F321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01857" y="966263"/>
            <a:ext cx="3385318" cy="1910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1AD38B0-A986-46F2-83DC-1647B10D205E}"/>
              </a:ext>
            </a:extLst>
          </p:cNvPr>
          <p:cNvSpPr txBox="1"/>
          <p:nvPr/>
        </p:nvSpPr>
        <p:spPr>
          <a:xfrm>
            <a:off x="2019301" y="623144"/>
            <a:ext cx="6194216" cy="3647152"/>
          </a:xfrm>
          <a:prstGeom prst="rect">
            <a:avLst/>
          </a:prstGeom>
          <a:noFill/>
        </p:spPr>
        <p:txBody>
          <a:bodyPr wrap="square">
            <a:spAutoFit/>
          </a:bodyPr>
          <a:lstStyle/>
          <a:p>
            <a:r>
              <a:rPr lang="en-US" sz="1200" dirty="0" err="1">
                <a:solidFill>
                  <a:schemeClr val="tx2">
                    <a:lumMod val="50000"/>
                  </a:schemeClr>
                </a:solidFill>
                <a:latin typeface="Museo Sans 700" panose="02000000000000000000" pitchFamily="50" charset="0"/>
              </a:rPr>
              <a:t>OpenAI</a:t>
            </a:r>
            <a:r>
              <a:rPr lang="en-US" sz="1200" dirty="0">
                <a:solidFill>
                  <a:schemeClr val="tx2">
                    <a:lumMod val="50000"/>
                  </a:schemeClr>
                </a:solidFill>
                <a:latin typeface="Museo Sans 700" panose="02000000000000000000" pitchFamily="50" charset="0"/>
              </a:rPr>
              <a:t> (2017) &amp; </a:t>
            </a:r>
            <a:r>
              <a:rPr lang="en-US" sz="1200" dirty="0" err="1">
                <a:solidFill>
                  <a:schemeClr val="tx2">
                    <a:lumMod val="50000"/>
                  </a:schemeClr>
                </a:solidFill>
                <a:latin typeface="Museo Sans 700" panose="02000000000000000000" pitchFamily="50" charset="0"/>
              </a:rPr>
              <a:t>OpenAI</a:t>
            </a:r>
            <a:r>
              <a:rPr lang="en-US" sz="1200" dirty="0">
                <a:solidFill>
                  <a:schemeClr val="tx2">
                    <a:lumMod val="50000"/>
                  </a:schemeClr>
                </a:solidFill>
                <a:latin typeface="Museo Sans 700" panose="02000000000000000000" pitchFamily="50" charset="0"/>
              </a:rPr>
              <a:t> Five (2018)</a:t>
            </a:r>
          </a:p>
          <a:p>
            <a:pPr>
              <a:spcAft>
                <a:spcPts val="600"/>
              </a:spcAft>
            </a:pPr>
            <a:r>
              <a:rPr lang="en-US" sz="1200" dirty="0">
                <a:solidFill>
                  <a:schemeClr val="tx1"/>
                </a:solidFill>
                <a:latin typeface="Museo Sans 300" panose="02000000000000000000" pitchFamily="50" charset="0"/>
              </a:rPr>
              <a:t>Team-based agent learning in a game of DotA.</a:t>
            </a:r>
          </a:p>
          <a:p>
            <a:r>
              <a:rPr lang="en-US" sz="1200" dirty="0">
                <a:solidFill>
                  <a:schemeClr val="tx1"/>
                </a:solidFill>
                <a:latin typeface="Museo Sans 300" panose="02000000000000000000" pitchFamily="50" charset="0"/>
              </a:rPr>
              <a:t>Key differences compared to other traditional game AI systems:</a:t>
            </a:r>
          </a:p>
          <a:p>
            <a:pPr marL="228600" indent="-228600">
              <a:spcBef>
                <a:spcPts val="300"/>
              </a:spcBef>
              <a:buAutoNum type="arabicPeriod"/>
            </a:pPr>
            <a:r>
              <a:rPr lang="en-US" sz="1200" dirty="0">
                <a:latin typeface="Museo Sans 700" panose="02000000000000000000" pitchFamily="50" charset="0"/>
              </a:rPr>
              <a:t>Long time horizons</a:t>
            </a:r>
          </a:p>
          <a:p>
            <a:pPr marL="685800" lvl="1" indent="-228600">
              <a:buFont typeface="Arial" panose="020B0604020202020204" pitchFamily="34" charset="0"/>
              <a:buChar char="•"/>
            </a:pPr>
            <a:r>
              <a:rPr lang="en-US" sz="1200" dirty="0">
                <a:latin typeface="Museo Sans 300" panose="02000000000000000000" pitchFamily="50" charset="0"/>
              </a:rPr>
              <a:t>DotA games run at 30 frames per second for an average of 45 minutes, resulting in 80,000 ticks per game.</a:t>
            </a:r>
          </a:p>
          <a:p>
            <a:pPr marL="685800" lvl="1" indent="-228600">
              <a:buFont typeface="Arial" panose="020B0604020202020204" pitchFamily="34" charset="0"/>
              <a:buChar char="•"/>
            </a:pPr>
            <a:r>
              <a:rPr lang="en-US" sz="1200" dirty="0">
                <a:latin typeface="Museo Sans 300" panose="02000000000000000000" pitchFamily="50" charset="0"/>
              </a:rPr>
              <a:t>Chess usually ends before 40 moves, Go before 150 moves, with almost every move being strategic.</a:t>
            </a:r>
          </a:p>
          <a:p>
            <a:pPr marL="228600" indent="-228600">
              <a:spcBef>
                <a:spcPts val="300"/>
              </a:spcBef>
              <a:buAutoNum type="arabicPeriod"/>
            </a:pPr>
            <a:r>
              <a:rPr lang="en-US" sz="1200" dirty="0">
                <a:solidFill>
                  <a:schemeClr val="tx1"/>
                </a:solidFill>
                <a:latin typeface="Museo Sans 700" panose="02000000000000000000" pitchFamily="50" charset="0"/>
              </a:rPr>
              <a:t>Partially-observed state</a:t>
            </a:r>
          </a:p>
          <a:p>
            <a:pPr marL="685800" lvl="1" indent="-228600">
              <a:buFont typeface="Arial" panose="020B0604020202020204" pitchFamily="34" charset="0"/>
              <a:buChar char="•"/>
            </a:pPr>
            <a:r>
              <a:rPr lang="en-US" sz="1200" dirty="0">
                <a:solidFill>
                  <a:schemeClr val="tx1"/>
                </a:solidFill>
                <a:latin typeface="Museo Sans 300" panose="02000000000000000000" pitchFamily="50" charset="0"/>
              </a:rPr>
              <a:t>The rest of the map is covered in a fog hiding enemies and their strategies.</a:t>
            </a:r>
          </a:p>
          <a:p>
            <a:pPr marL="228600" indent="-228600">
              <a:spcBef>
                <a:spcPts val="300"/>
              </a:spcBef>
              <a:buAutoNum type="arabicPeriod"/>
            </a:pPr>
            <a:r>
              <a:rPr lang="en-US" sz="1200" dirty="0">
                <a:latin typeface="Museo Sans 700" panose="02000000000000000000" pitchFamily="50" charset="0"/>
              </a:rPr>
              <a:t>High-dimensional, continuous action space</a:t>
            </a:r>
          </a:p>
          <a:p>
            <a:pPr marL="685800" lvl="1" indent="-228600">
              <a:buFont typeface="Arial" panose="020B0604020202020204" pitchFamily="34" charset="0"/>
              <a:buChar char="•"/>
            </a:pPr>
            <a:r>
              <a:rPr lang="en-US" sz="1200" dirty="0">
                <a:latin typeface="Museo Sans 300" panose="02000000000000000000" pitchFamily="50" charset="0"/>
              </a:rPr>
              <a:t>There are an average of ~1,000 valid actions each tick. </a:t>
            </a:r>
          </a:p>
          <a:p>
            <a:pPr marL="685800" lvl="1" indent="-228600">
              <a:buFont typeface="Arial" panose="020B0604020202020204" pitchFamily="34" charset="0"/>
              <a:buChar char="•"/>
            </a:pPr>
            <a:r>
              <a:rPr lang="en-US" sz="1200" dirty="0">
                <a:latin typeface="Museo Sans 300" panose="02000000000000000000" pitchFamily="50" charset="0"/>
              </a:rPr>
              <a:t>The average number of actions in chess is 35; in Go, 250.</a:t>
            </a:r>
          </a:p>
          <a:p>
            <a:pPr marL="228600" indent="-228600">
              <a:spcBef>
                <a:spcPts val="300"/>
              </a:spcBef>
              <a:buAutoNum type="arabicPeriod"/>
            </a:pPr>
            <a:r>
              <a:rPr lang="en-US" sz="1200" dirty="0">
                <a:solidFill>
                  <a:schemeClr val="tx1"/>
                </a:solidFill>
                <a:latin typeface="Museo Sans 700" panose="02000000000000000000" pitchFamily="50" charset="0"/>
              </a:rPr>
              <a:t>High</a:t>
            </a:r>
            <a:r>
              <a:rPr lang="en-US" sz="1200" dirty="0">
                <a:latin typeface="Museo Sans 700" panose="02000000000000000000" pitchFamily="50" charset="0"/>
              </a:rPr>
              <a:t>-dimensional, continuous observation space</a:t>
            </a:r>
          </a:p>
          <a:p>
            <a:pPr marL="685800" lvl="1" indent="-228600">
              <a:buFont typeface="Arial" panose="020B0604020202020204" pitchFamily="34" charset="0"/>
              <a:buChar char="•"/>
            </a:pPr>
            <a:r>
              <a:rPr lang="en-US" sz="1200" dirty="0">
                <a:solidFill>
                  <a:schemeClr val="tx1"/>
                </a:solidFill>
                <a:latin typeface="Museo Sans 300" panose="02000000000000000000" pitchFamily="50" charset="0"/>
              </a:rPr>
              <a:t>The model observes the state of a DotA game as 20,000 numbers representing all information a human is allowed to access. </a:t>
            </a:r>
          </a:p>
          <a:p>
            <a:pPr marL="685800" lvl="1" indent="-228600">
              <a:buFont typeface="Arial" panose="020B0604020202020204" pitchFamily="34" charset="0"/>
              <a:buChar char="•"/>
            </a:pPr>
            <a:r>
              <a:rPr lang="en-US" sz="1200" dirty="0">
                <a:solidFill>
                  <a:schemeClr val="tx1"/>
                </a:solidFill>
                <a:latin typeface="Museo Sans 300" panose="02000000000000000000" pitchFamily="50" charset="0"/>
              </a:rPr>
              <a:t>A chess board is naturally represented as about 70 enumeration values; a Go board as about 400 enumeration values.</a:t>
            </a:r>
          </a:p>
        </p:txBody>
      </p:sp>
      <p:sp>
        <p:nvSpPr>
          <p:cNvPr id="26" name="TextBox 25">
            <a:extLst>
              <a:ext uri="{FF2B5EF4-FFF2-40B4-BE49-F238E27FC236}">
                <a16:creationId xmlns:a16="http://schemas.microsoft.com/office/drawing/2014/main" id="{AE9DEA3F-FBB9-4B1D-B235-5C13A46952E8}"/>
              </a:ext>
            </a:extLst>
          </p:cNvPr>
          <p:cNvSpPr txBox="1"/>
          <p:nvPr/>
        </p:nvSpPr>
        <p:spPr>
          <a:xfrm>
            <a:off x="2019301" y="4303351"/>
            <a:ext cx="6194216" cy="1131079"/>
          </a:xfrm>
          <a:prstGeom prst="rect">
            <a:avLst/>
          </a:prstGeom>
          <a:noFill/>
        </p:spPr>
        <p:txBody>
          <a:bodyPr wrap="square">
            <a:spAutoFit/>
          </a:bodyPr>
          <a:lstStyle/>
          <a:p>
            <a:pPr>
              <a:spcAft>
                <a:spcPts val="300"/>
              </a:spcAft>
            </a:pPr>
            <a:r>
              <a:rPr lang="en-US" sz="1200" u="sng" dirty="0">
                <a:latin typeface="Museo Sans 300" panose="02000000000000000000" pitchFamily="50" charset="0"/>
              </a:rPr>
              <a:t>Approach</a:t>
            </a:r>
          </a:p>
          <a:p>
            <a:pPr marL="228600" indent="-228600">
              <a:spcAft>
                <a:spcPts val="300"/>
              </a:spcAft>
              <a:buFont typeface="+mj-lt"/>
              <a:buAutoNum type="arabicPeriod"/>
            </a:pPr>
            <a:r>
              <a:rPr lang="en-US" sz="1200" dirty="0">
                <a:latin typeface="Museo Sans 300" panose="02000000000000000000" pitchFamily="50" charset="0"/>
              </a:rPr>
              <a:t>Massively-scaled version of </a:t>
            </a:r>
            <a:r>
              <a:rPr lang="en-US" sz="1200" dirty="0">
                <a:latin typeface="Museo Sans 700" panose="02000000000000000000" pitchFamily="50" charset="0"/>
              </a:rPr>
              <a:t>Proximal Policy </a:t>
            </a:r>
            <a:r>
              <a:rPr lang="en-US" sz="1200" dirty="0" err="1">
                <a:latin typeface="Museo Sans 700" panose="02000000000000000000" pitchFamily="50" charset="0"/>
              </a:rPr>
              <a:t>Optimisation</a:t>
            </a:r>
            <a:r>
              <a:rPr lang="en-US" sz="1200" dirty="0">
                <a:latin typeface="Museo Sans 300" panose="02000000000000000000" pitchFamily="50" charset="0"/>
              </a:rPr>
              <a:t>.</a:t>
            </a:r>
          </a:p>
          <a:p>
            <a:pPr marL="228600" indent="-228600">
              <a:spcAft>
                <a:spcPts val="300"/>
              </a:spcAft>
              <a:buFont typeface="+mj-lt"/>
              <a:buAutoNum type="arabicPeriod"/>
            </a:pPr>
            <a:r>
              <a:rPr lang="en-US" sz="1200" dirty="0">
                <a:latin typeface="Museo Sans 700" panose="02000000000000000000" pitchFamily="50" charset="0"/>
              </a:rPr>
              <a:t>LSTM</a:t>
            </a:r>
            <a:r>
              <a:rPr lang="en-US" sz="1200" dirty="0">
                <a:latin typeface="Museo Sans 300" panose="02000000000000000000" pitchFamily="50" charset="0"/>
              </a:rPr>
              <a:t> Model for determining actions (each action head is computed independently).</a:t>
            </a:r>
          </a:p>
          <a:p>
            <a:pPr marL="228600" indent="-228600">
              <a:spcAft>
                <a:spcPts val="300"/>
              </a:spcAft>
              <a:buFont typeface="+mj-lt"/>
              <a:buAutoNum type="arabicPeriod"/>
            </a:pPr>
            <a:r>
              <a:rPr lang="en-US" sz="1200" dirty="0">
                <a:latin typeface="Museo Sans 300" panose="02000000000000000000" pitchFamily="50" charset="0"/>
              </a:rPr>
              <a:t>Trained via </a:t>
            </a:r>
            <a:r>
              <a:rPr lang="en-US" sz="1200" dirty="0" err="1">
                <a:latin typeface="Museo Sans 700" panose="02000000000000000000" pitchFamily="50" charset="0"/>
              </a:rPr>
              <a:t>OpenAI</a:t>
            </a:r>
            <a:r>
              <a:rPr lang="en-US" sz="1200" dirty="0">
                <a:latin typeface="Museo Sans 700" panose="02000000000000000000" pitchFamily="50" charset="0"/>
              </a:rPr>
              <a:t> Rapid</a:t>
            </a:r>
            <a:r>
              <a:rPr lang="en-US" sz="1200" dirty="0">
                <a:latin typeface="Museo Sans 300" panose="02000000000000000000" pitchFamily="50" charset="0"/>
              </a:rPr>
              <a:t>.</a:t>
            </a:r>
          </a:p>
        </p:txBody>
      </p:sp>
      <p:pic>
        <p:nvPicPr>
          <p:cNvPr id="1034" name="Picture 10" descr="rapid-architecture@2x--1-">
            <a:extLst>
              <a:ext uri="{FF2B5EF4-FFF2-40B4-BE49-F238E27FC236}">
                <a16:creationId xmlns:a16="http://schemas.microsoft.com/office/drawing/2014/main" id="{4E94CBF5-D037-4C2B-8BA7-C30AA1BD2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1847" y="3504391"/>
            <a:ext cx="3415328" cy="22107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B4481AD-16C5-4C33-A715-22CE34B1AA56}"/>
              </a:ext>
            </a:extLst>
          </p:cNvPr>
          <p:cNvSpPr txBox="1"/>
          <p:nvPr/>
        </p:nvSpPr>
        <p:spPr>
          <a:xfrm>
            <a:off x="8271846" y="3230518"/>
            <a:ext cx="3350213" cy="276999"/>
          </a:xfrm>
          <a:prstGeom prst="rect">
            <a:avLst/>
          </a:prstGeom>
          <a:noFill/>
        </p:spPr>
        <p:txBody>
          <a:bodyPr wrap="none" rtlCol="0">
            <a:spAutoFit/>
          </a:bodyPr>
          <a:lstStyle/>
          <a:p>
            <a:r>
              <a:rPr lang="en-US" sz="1200" dirty="0" err="1">
                <a:solidFill>
                  <a:schemeClr val="tx2">
                    <a:lumMod val="75000"/>
                  </a:schemeClr>
                </a:solidFill>
                <a:latin typeface="Museo Sans 700" panose="02000000000000000000" pitchFamily="50" charset="0"/>
              </a:rPr>
              <a:t>OpenAI</a:t>
            </a:r>
            <a:r>
              <a:rPr lang="en-US" sz="1200" dirty="0">
                <a:solidFill>
                  <a:schemeClr val="tx2">
                    <a:lumMod val="75000"/>
                  </a:schemeClr>
                </a:solidFill>
                <a:latin typeface="Museo Sans 700" panose="02000000000000000000" pitchFamily="50" charset="0"/>
              </a:rPr>
              <a:t> Model Training Rollout Architecture</a:t>
            </a:r>
          </a:p>
        </p:txBody>
      </p:sp>
      <p:sp>
        <p:nvSpPr>
          <p:cNvPr id="30" name="TextBox 29">
            <a:extLst>
              <a:ext uri="{FF2B5EF4-FFF2-40B4-BE49-F238E27FC236}">
                <a16:creationId xmlns:a16="http://schemas.microsoft.com/office/drawing/2014/main" id="{0D2B4BF8-42B6-4843-82F8-015EE03541EE}"/>
              </a:ext>
            </a:extLst>
          </p:cNvPr>
          <p:cNvSpPr txBox="1"/>
          <p:nvPr/>
        </p:nvSpPr>
        <p:spPr>
          <a:xfrm>
            <a:off x="2019301" y="6197084"/>
            <a:ext cx="6105524" cy="261610"/>
          </a:xfrm>
          <a:prstGeom prst="rect">
            <a:avLst/>
          </a:prstGeom>
          <a:noFill/>
        </p:spPr>
        <p:txBody>
          <a:bodyPr wrap="square">
            <a:spAutoFit/>
          </a:bodyPr>
          <a:lstStyle/>
          <a:p>
            <a:r>
              <a:rPr lang="en-US" sz="1100" dirty="0" err="1">
                <a:latin typeface="Museo Sans 300" panose="02000000000000000000" pitchFamily="50" charset="0"/>
                <a:hlinkClick r:id="rId6"/>
              </a:rPr>
              <a:t>OpenAI</a:t>
            </a:r>
            <a:r>
              <a:rPr lang="en-US" sz="1100" dirty="0">
                <a:latin typeface="Museo Sans 300" panose="02000000000000000000" pitchFamily="50" charset="0"/>
                <a:hlinkClick r:id="rId6"/>
              </a:rPr>
              <a:t> Five</a:t>
            </a:r>
            <a:endParaRPr lang="en-US" sz="1100" dirty="0">
              <a:latin typeface="Museo Sans 300" panose="02000000000000000000" pitchFamily="50" charset="0"/>
            </a:endParaRPr>
          </a:p>
        </p:txBody>
      </p:sp>
    </p:spTree>
    <p:extLst>
      <p:ext uri="{BB962C8B-B14F-4D97-AF65-F5344CB8AC3E}">
        <p14:creationId xmlns:p14="http://schemas.microsoft.com/office/powerpoint/2010/main" val="9905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Example Use Cases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Rectangle 1">
            <a:extLst>
              <a:ext uri="{FF2B5EF4-FFF2-40B4-BE49-F238E27FC236}">
                <a16:creationId xmlns:a16="http://schemas.microsoft.com/office/drawing/2014/main" id="{C0B77547-4BF5-4588-A27F-06314766026B}"/>
              </a:ext>
            </a:extLst>
          </p:cNvPr>
          <p:cNvSpPr/>
          <p:nvPr/>
        </p:nvSpPr>
        <p:spPr>
          <a:xfrm>
            <a:off x="292231" y="631596"/>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Gaming</a:t>
            </a:r>
          </a:p>
        </p:txBody>
      </p:sp>
      <p:sp>
        <p:nvSpPr>
          <p:cNvPr id="7" name="Rectangle 6">
            <a:extLst>
              <a:ext uri="{FF2B5EF4-FFF2-40B4-BE49-F238E27FC236}">
                <a16:creationId xmlns:a16="http://schemas.microsoft.com/office/drawing/2014/main" id="{BBCE5016-3106-4652-830A-0C02DBC29077}"/>
              </a:ext>
            </a:extLst>
          </p:cNvPr>
          <p:cNvSpPr/>
          <p:nvPr/>
        </p:nvSpPr>
        <p:spPr>
          <a:xfrm>
            <a:off x="292231" y="2033833"/>
            <a:ext cx="1649691" cy="13668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Business, Marketing, and Advertising</a:t>
            </a:r>
          </a:p>
        </p:txBody>
      </p:sp>
      <p:sp>
        <p:nvSpPr>
          <p:cNvPr id="8" name="Rectangle 7">
            <a:extLst>
              <a:ext uri="{FF2B5EF4-FFF2-40B4-BE49-F238E27FC236}">
                <a16:creationId xmlns:a16="http://schemas.microsoft.com/office/drawing/2014/main" id="{C59A8E7E-9688-485E-A1EC-7D63CFF40EA8}"/>
              </a:ext>
            </a:extLst>
          </p:cNvPr>
          <p:cNvSpPr/>
          <p:nvPr/>
        </p:nvSpPr>
        <p:spPr>
          <a:xfrm>
            <a:off x="292231" y="3436070"/>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Recommendation Systems</a:t>
            </a:r>
          </a:p>
        </p:txBody>
      </p:sp>
      <p:sp>
        <p:nvSpPr>
          <p:cNvPr id="9" name="Rectangle 8">
            <a:extLst>
              <a:ext uri="{FF2B5EF4-FFF2-40B4-BE49-F238E27FC236}">
                <a16:creationId xmlns:a16="http://schemas.microsoft.com/office/drawing/2014/main" id="{CF358010-EB65-4EF6-8C14-BAA7D6FDB3A5}"/>
              </a:ext>
            </a:extLst>
          </p:cNvPr>
          <p:cNvSpPr/>
          <p:nvPr/>
        </p:nvSpPr>
        <p:spPr>
          <a:xfrm>
            <a:off x="292231" y="4838307"/>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Science</a:t>
            </a:r>
          </a:p>
        </p:txBody>
      </p:sp>
      <p:sp>
        <p:nvSpPr>
          <p:cNvPr id="10" name="Rectangle 9">
            <a:extLst>
              <a:ext uri="{FF2B5EF4-FFF2-40B4-BE49-F238E27FC236}">
                <a16:creationId xmlns:a16="http://schemas.microsoft.com/office/drawing/2014/main" id="{C7D9D1AB-D7FF-4A63-A06D-FCF530AECDC5}"/>
              </a:ext>
            </a:extLst>
          </p:cNvPr>
          <p:cNvSpPr/>
          <p:nvPr/>
        </p:nvSpPr>
        <p:spPr>
          <a:xfrm>
            <a:off x="2009480" y="631595"/>
            <a:ext cx="9890289" cy="5573599"/>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fontAlgn="base">
              <a:spcAft>
                <a:spcPts val="300"/>
              </a:spcAft>
            </a:pPr>
            <a:r>
              <a:rPr lang="en-US" sz="1400" dirty="0" err="1">
                <a:solidFill>
                  <a:schemeClr val="tx2">
                    <a:lumMod val="75000"/>
                  </a:schemeClr>
                </a:solidFill>
                <a:latin typeface="Museo Sans 700" panose="02000000000000000000" pitchFamily="50" charset="0"/>
              </a:rPr>
              <a:t>Personalised</a:t>
            </a:r>
            <a:r>
              <a:rPr lang="en-US" sz="1400" dirty="0">
                <a:solidFill>
                  <a:schemeClr val="tx2">
                    <a:lumMod val="75000"/>
                  </a:schemeClr>
                </a:solidFill>
                <a:latin typeface="Museo Sans 700" panose="02000000000000000000" pitchFamily="50" charset="0"/>
              </a:rPr>
              <a:t> Recommendations</a:t>
            </a:r>
          </a:p>
          <a:p>
            <a:pPr algn="l" fontAlgn="base">
              <a:spcAft>
                <a:spcPts val="300"/>
              </a:spcAft>
            </a:pPr>
            <a:r>
              <a:rPr lang="en-US" sz="1400" b="0" i="0" dirty="0">
                <a:solidFill>
                  <a:srgbClr val="444444"/>
                </a:solidFill>
                <a:effectLst/>
                <a:latin typeface="Museo Sans 300" panose="02000000000000000000" pitchFamily="50" charset="0"/>
              </a:rPr>
              <a:t>Like, RL models can help companies </a:t>
            </a:r>
            <a:r>
              <a:rPr lang="en-US" sz="1400" b="0" i="0" dirty="0" err="1">
                <a:solidFill>
                  <a:srgbClr val="444444"/>
                </a:solidFill>
                <a:effectLst/>
                <a:latin typeface="Museo Sans 700" panose="02000000000000000000" pitchFamily="50" charset="0"/>
              </a:rPr>
              <a:t>analyse</a:t>
            </a:r>
            <a:r>
              <a:rPr lang="en-US" sz="1400" b="0" i="0" dirty="0">
                <a:solidFill>
                  <a:srgbClr val="444444"/>
                </a:solidFill>
                <a:effectLst/>
                <a:latin typeface="Museo Sans 700" panose="02000000000000000000" pitchFamily="50" charset="0"/>
              </a:rPr>
              <a:t> customer preferences </a:t>
            </a:r>
            <a:r>
              <a:rPr lang="en-US" sz="1400" b="0" i="0" dirty="0">
                <a:solidFill>
                  <a:srgbClr val="444444"/>
                </a:solidFill>
                <a:effectLst/>
                <a:latin typeface="Museo Sans 300" panose="02000000000000000000" pitchFamily="50" charset="0"/>
              </a:rPr>
              <a:t>and help in the </a:t>
            </a:r>
            <a:r>
              <a:rPr lang="en-US" sz="1400" b="0" i="0" dirty="0">
                <a:solidFill>
                  <a:srgbClr val="444444"/>
                </a:solidFill>
                <a:effectLst/>
                <a:latin typeface="Museo Sans 700" panose="02000000000000000000" pitchFamily="50" charset="0"/>
              </a:rPr>
              <a:t>better advertisement of the products</a:t>
            </a:r>
            <a:r>
              <a:rPr lang="en-US" sz="1400" b="0" i="0" dirty="0">
                <a:solidFill>
                  <a:srgbClr val="444444"/>
                </a:solidFill>
                <a:effectLst/>
                <a:latin typeface="Museo Sans 300" panose="02000000000000000000" pitchFamily="50" charset="0"/>
              </a:rPr>
              <a:t>.</a:t>
            </a:r>
          </a:p>
          <a:p>
            <a:pPr marL="400050" indent="-285750" algn="l" fontAlgn="base">
              <a:spcAft>
                <a:spcPts val="300"/>
              </a:spcAft>
              <a:buFont typeface="Wingdings" panose="05000000000000000000" pitchFamily="2" charset="2"/>
              <a:buChar char="Ø"/>
            </a:pPr>
            <a:endParaRPr lang="en-US" sz="1400" b="0" i="0" dirty="0">
              <a:solidFill>
                <a:srgbClr val="444444"/>
              </a:solidFill>
              <a:effectLst/>
              <a:latin typeface="Museo Sans 300" panose="02000000000000000000" pitchFamily="50" charset="0"/>
            </a:endParaRPr>
          </a:p>
          <a:p>
            <a:pPr fontAlgn="base">
              <a:spcAft>
                <a:spcPts val="300"/>
              </a:spcAft>
            </a:pPr>
            <a:r>
              <a:rPr lang="en-US" sz="1400" dirty="0" err="1">
                <a:solidFill>
                  <a:schemeClr val="tx2">
                    <a:lumMod val="75000"/>
                  </a:schemeClr>
                </a:solidFill>
                <a:latin typeface="Museo Sans 700" panose="02000000000000000000" pitchFamily="50" charset="0"/>
              </a:rPr>
              <a:t>Strategising</a:t>
            </a:r>
            <a:endParaRPr lang="en-US" sz="1400" b="0" i="0" dirty="0">
              <a:solidFill>
                <a:srgbClr val="444444"/>
              </a:solidFill>
              <a:effectLst/>
              <a:latin typeface="Museo Sans 300" panose="02000000000000000000" pitchFamily="50" charset="0"/>
            </a:endParaRPr>
          </a:p>
          <a:p>
            <a:pPr algn="l" fontAlgn="base">
              <a:spcAft>
                <a:spcPts val="300"/>
              </a:spcAft>
            </a:pPr>
            <a:r>
              <a:rPr lang="en-US" sz="1400" b="0" i="0" dirty="0">
                <a:solidFill>
                  <a:srgbClr val="444444"/>
                </a:solidFill>
                <a:effectLst/>
                <a:latin typeface="Museo Sans 300" panose="02000000000000000000" pitchFamily="50" charset="0"/>
              </a:rPr>
              <a:t>We know that business requires proper </a:t>
            </a:r>
            <a:r>
              <a:rPr lang="en-US" sz="1400" b="1" i="0" dirty="0" err="1">
                <a:solidFill>
                  <a:srgbClr val="444444"/>
                </a:solidFill>
                <a:effectLst/>
                <a:latin typeface="Museo Sans 700" panose="02000000000000000000" pitchFamily="50" charset="0"/>
              </a:rPr>
              <a:t>strategising</a:t>
            </a:r>
            <a:r>
              <a:rPr lang="en-US" sz="1400" b="0" i="0" dirty="0">
                <a:solidFill>
                  <a:srgbClr val="444444"/>
                </a:solidFill>
                <a:effectLst/>
                <a:latin typeface="Museo Sans 300" panose="02000000000000000000" pitchFamily="50" charset="0"/>
              </a:rPr>
              <a:t>. The steps need careful planning for a product or the company to gain profit.</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RL here helps to devise proper strategies by analyzing various possibilities and by that; it tries to improve the profit margin in each result. Various multinational companies use these models. Also, the cost of these models is high.</a:t>
            </a:r>
          </a:p>
          <a:p>
            <a:pPr marL="400050" indent="-285750" algn="l" fontAlgn="base">
              <a:spcAft>
                <a:spcPts val="300"/>
              </a:spcAft>
              <a:buFont typeface="Wingdings" panose="05000000000000000000" pitchFamily="2" charset="2"/>
              <a:buChar char="Ø"/>
            </a:pPr>
            <a:endParaRPr lang="en-US" sz="1400" b="0" i="0" dirty="0">
              <a:solidFill>
                <a:srgbClr val="444444"/>
              </a:solidFill>
              <a:effectLst/>
              <a:latin typeface="Museo Sans 300" panose="02000000000000000000" pitchFamily="50" charset="0"/>
            </a:endParaRPr>
          </a:p>
          <a:p>
            <a:pPr fontAlgn="base">
              <a:spcAft>
                <a:spcPts val="300"/>
              </a:spcAft>
            </a:pPr>
            <a:r>
              <a:rPr lang="en-US" sz="1400" dirty="0">
                <a:solidFill>
                  <a:schemeClr val="tx2">
                    <a:lumMod val="75000"/>
                  </a:schemeClr>
                </a:solidFill>
                <a:latin typeface="Museo Sans 700" panose="02000000000000000000" pitchFamily="50" charset="0"/>
              </a:rPr>
              <a:t>Resource Management</a:t>
            </a:r>
            <a:endParaRPr lang="en-US" sz="1400" b="0" i="0" dirty="0">
              <a:solidFill>
                <a:srgbClr val="444444"/>
              </a:solidFill>
              <a:effectLst/>
              <a:latin typeface="Museo Sans 300" panose="02000000000000000000" pitchFamily="50" charset="0"/>
            </a:endParaRPr>
          </a:p>
          <a:p>
            <a:pPr algn="l" fontAlgn="base">
              <a:spcAft>
                <a:spcPts val="300"/>
              </a:spcAft>
            </a:pPr>
            <a:r>
              <a:rPr lang="en-US" sz="1400" b="0" i="0" dirty="0">
                <a:solidFill>
                  <a:srgbClr val="444444"/>
                </a:solidFill>
                <a:effectLst/>
                <a:latin typeface="Museo Sans 300" panose="02000000000000000000" pitchFamily="50" charset="0"/>
              </a:rPr>
              <a:t>Designing algorithms to allocate limited resources to different tasks is challenging and requires human-generated heuristics. </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DeepMind AI Reduces Google Data Centre Cooling Bill by 40%</a:t>
            </a:r>
          </a:p>
          <a:p>
            <a:pPr marL="857250" lvl="1" indent="-285750" fontAlgn="base">
              <a:spcAft>
                <a:spcPts val="300"/>
              </a:spcAft>
              <a:buFont typeface="Wingdings" panose="05000000000000000000" pitchFamily="2" charset="2"/>
              <a:buChar char="Ø"/>
            </a:pPr>
            <a:endParaRPr lang="en-US" sz="1400" b="0" i="0" dirty="0">
              <a:solidFill>
                <a:srgbClr val="444444"/>
              </a:solidFill>
              <a:effectLst/>
              <a:latin typeface="Museo Sans 300" panose="02000000000000000000" pitchFamily="50" charset="0"/>
            </a:endParaRPr>
          </a:p>
        </p:txBody>
      </p:sp>
      <p:sp>
        <p:nvSpPr>
          <p:cNvPr id="11" name="TextBox 10">
            <a:extLst>
              <a:ext uri="{FF2B5EF4-FFF2-40B4-BE49-F238E27FC236}">
                <a16:creationId xmlns:a16="http://schemas.microsoft.com/office/drawing/2014/main" id="{0F2A5B1A-2061-4B7A-A755-5EE99F16318F}"/>
              </a:ext>
            </a:extLst>
          </p:cNvPr>
          <p:cNvSpPr txBox="1"/>
          <p:nvPr/>
        </p:nvSpPr>
        <p:spPr>
          <a:xfrm>
            <a:off x="2009480" y="6205194"/>
            <a:ext cx="8345078" cy="261610"/>
          </a:xfrm>
          <a:prstGeom prst="rect">
            <a:avLst/>
          </a:prstGeom>
          <a:noFill/>
        </p:spPr>
        <p:txBody>
          <a:bodyPr wrap="square">
            <a:spAutoFit/>
          </a:bodyPr>
          <a:lstStyle/>
          <a:p>
            <a:r>
              <a:rPr lang="en-US" sz="1100" dirty="0">
                <a:latin typeface="Museo Sans 300" panose="02000000000000000000" pitchFamily="50" charset="0"/>
                <a:hlinkClick r:id="rId4"/>
              </a:rPr>
              <a:t>DeepMind AI Reduces Google Data Centre Cooling Bill by 40% | DeepMind</a:t>
            </a:r>
            <a:endParaRPr lang="en-US" sz="1100" dirty="0">
              <a:latin typeface="Museo Sans 300" panose="02000000000000000000" pitchFamily="50" charset="0"/>
            </a:endParaRPr>
          </a:p>
        </p:txBody>
      </p:sp>
      <p:pic>
        <p:nvPicPr>
          <p:cNvPr id="4098" name="Picture 2">
            <a:extLst>
              <a:ext uri="{FF2B5EF4-FFF2-40B4-BE49-F238E27FC236}">
                <a16:creationId xmlns:a16="http://schemas.microsoft.com/office/drawing/2014/main" id="{08EE955D-278C-439B-B11E-E7C760693E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4111" y="4052838"/>
            <a:ext cx="4761025" cy="20004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2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E180F-85D1-4545-9716-99DFDDA26031}"/>
              </a:ext>
            </a:extLst>
          </p:cNvPr>
          <p:cNvSpPr>
            <a:spLocks noGrp="1"/>
          </p:cNvSpPr>
          <p:nvPr>
            <p:ph type="title"/>
          </p:nvPr>
        </p:nvSpPr>
        <p:spPr>
          <a:xfrm>
            <a:off x="78658" y="92997"/>
            <a:ext cx="12034684" cy="637880"/>
          </a:xfrm>
        </p:spPr>
        <p:txBody>
          <a:bodyPr/>
          <a:lstStyle/>
          <a:p>
            <a:r>
              <a:rPr lang="en-US" dirty="0">
                <a:latin typeface="Museo Sans 900" panose="02000000000000000000" pitchFamily="50" charset="0"/>
              </a:rPr>
              <a:t>Example Use Cases of Reinforcement Learning</a:t>
            </a:r>
          </a:p>
        </p:txBody>
      </p:sp>
      <p:sp>
        <p:nvSpPr>
          <p:cNvPr id="4" name="BJPseudoFooter">
            <a:extLst>
              <a:ext uri="{FF2B5EF4-FFF2-40B4-BE49-F238E27FC236}">
                <a16:creationId xmlns:a16="http://schemas.microsoft.com/office/drawing/2014/main" id="{594E1059-EC18-40CD-84EE-F81A94BF3309}"/>
              </a:ext>
            </a:extLst>
          </p:cNvPr>
          <p:cNvSpPr txBox="1"/>
          <p:nvPr>
            <p:custDataLst>
              <p:tags r:id="rId1"/>
            </p:custDataLst>
          </p:nvPr>
        </p:nvSpPr>
        <p:spPr>
          <a:xfrm>
            <a:off x="127000" y="6660634"/>
            <a:ext cx="11938000" cy="184666"/>
          </a:xfrm>
          <a:prstGeom prst="rect">
            <a:avLst/>
          </a:prstGeom>
          <a:noFill/>
        </p:spPr>
        <p:txBody>
          <a:bodyPr vert="horz" rtlCol="0">
            <a:spAutoFit/>
          </a:bodyPr>
          <a:lstStyle/>
          <a:p>
            <a:r>
              <a:rPr lang="en-US" sz="600">
                <a:solidFill>
                  <a:srgbClr val="000000"/>
                </a:solidFill>
                <a:latin typeface="Verdana" panose="020B0604030504040204" pitchFamily="34" charset="0"/>
              </a:rPr>
              <a:t>Internal</a:t>
            </a:r>
          </a:p>
        </p:txBody>
      </p:sp>
      <p:sp>
        <p:nvSpPr>
          <p:cNvPr id="2" name="Rectangle 1">
            <a:extLst>
              <a:ext uri="{FF2B5EF4-FFF2-40B4-BE49-F238E27FC236}">
                <a16:creationId xmlns:a16="http://schemas.microsoft.com/office/drawing/2014/main" id="{C0B77547-4BF5-4588-A27F-06314766026B}"/>
              </a:ext>
            </a:extLst>
          </p:cNvPr>
          <p:cNvSpPr/>
          <p:nvPr/>
        </p:nvSpPr>
        <p:spPr>
          <a:xfrm>
            <a:off x="292231" y="631596"/>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Gaming</a:t>
            </a:r>
          </a:p>
        </p:txBody>
      </p:sp>
      <p:sp>
        <p:nvSpPr>
          <p:cNvPr id="7" name="Rectangle 6">
            <a:extLst>
              <a:ext uri="{FF2B5EF4-FFF2-40B4-BE49-F238E27FC236}">
                <a16:creationId xmlns:a16="http://schemas.microsoft.com/office/drawing/2014/main" id="{BBCE5016-3106-4652-830A-0C02DBC29077}"/>
              </a:ext>
            </a:extLst>
          </p:cNvPr>
          <p:cNvSpPr/>
          <p:nvPr/>
        </p:nvSpPr>
        <p:spPr>
          <a:xfrm>
            <a:off x="292231" y="2033833"/>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Business, Marketing, and Advertising</a:t>
            </a:r>
          </a:p>
        </p:txBody>
      </p:sp>
      <p:sp>
        <p:nvSpPr>
          <p:cNvPr id="8" name="Rectangle 7">
            <a:extLst>
              <a:ext uri="{FF2B5EF4-FFF2-40B4-BE49-F238E27FC236}">
                <a16:creationId xmlns:a16="http://schemas.microsoft.com/office/drawing/2014/main" id="{C59A8E7E-9688-485E-A1EC-7D63CFF40EA8}"/>
              </a:ext>
            </a:extLst>
          </p:cNvPr>
          <p:cNvSpPr/>
          <p:nvPr/>
        </p:nvSpPr>
        <p:spPr>
          <a:xfrm>
            <a:off x="292231" y="3436070"/>
            <a:ext cx="1649691" cy="13668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Recommendation Systems</a:t>
            </a:r>
          </a:p>
        </p:txBody>
      </p:sp>
      <p:sp>
        <p:nvSpPr>
          <p:cNvPr id="9" name="Rectangle 8">
            <a:extLst>
              <a:ext uri="{FF2B5EF4-FFF2-40B4-BE49-F238E27FC236}">
                <a16:creationId xmlns:a16="http://schemas.microsoft.com/office/drawing/2014/main" id="{CF358010-EB65-4EF6-8C14-BAA7D6FDB3A5}"/>
              </a:ext>
            </a:extLst>
          </p:cNvPr>
          <p:cNvSpPr/>
          <p:nvPr/>
        </p:nvSpPr>
        <p:spPr>
          <a:xfrm>
            <a:off x="292231" y="4838307"/>
            <a:ext cx="1649691" cy="1366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seo Sans 700" panose="02000000000000000000" pitchFamily="50" charset="0"/>
              </a:rPr>
              <a:t>Science</a:t>
            </a:r>
          </a:p>
        </p:txBody>
      </p:sp>
      <p:sp>
        <p:nvSpPr>
          <p:cNvPr id="10" name="Rectangle 9">
            <a:extLst>
              <a:ext uri="{FF2B5EF4-FFF2-40B4-BE49-F238E27FC236}">
                <a16:creationId xmlns:a16="http://schemas.microsoft.com/office/drawing/2014/main" id="{C7D9D1AB-D7FF-4A63-A06D-FCF530AECDC5}"/>
              </a:ext>
            </a:extLst>
          </p:cNvPr>
          <p:cNvSpPr/>
          <p:nvPr/>
        </p:nvSpPr>
        <p:spPr>
          <a:xfrm>
            <a:off x="2009480" y="631595"/>
            <a:ext cx="9890289" cy="5573599"/>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fontAlgn="base">
              <a:spcAft>
                <a:spcPts val="300"/>
              </a:spcAft>
            </a:pPr>
            <a:r>
              <a:rPr lang="en-US" sz="1400" b="0" i="0" dirty="0">
                <a:solidFill>
                  <a:srgbClr val="444444"/>
                </a:solidFill>
                <a:effectLst/>
                <a:latin typeface="Museo Sans 300" panose="02000000000000000000" pitchFamily="50" charset="0"/>
              </a:rPr>
              <a:t>RL is now a big help in recommendation systems like news, music apps, and web-series apps like Netflix, etc. These apps work as per customer preferences.</a:t>
            </a:r>
          </a:p>
          <a:p>
            <a:pPr marL="400050" indent="-285750" algn="l" fontAlgn="base">
              <a:spcAft>
                <a:spcPts val="300"/>
              </a:spcAft>
              <a:buFont typeface="Arial" panose="020B0604020202020204" pitchFamily="34" charset="0"/>
              <a:buChar char="•"/>
            </a:pPr>
            <a:r>
              <a:rPr lang="en-US" sz="1400" b="0" i="0" dirty="0">
                <a:solidFill>
                  <a:srgbClr val="444444"/>
                </a:solidFill>
                <a:effectLst/>
                <a:latin typeface="Museo Sans 300" panose="02000000000000000000" pitchFamily="50" charset="0"/>
              </a:rPr>
              <a:t>In the case of web-series apps like Netflix, the variety of shows that we watch become a list of preferences for the algorithm.</a:t>
            </a:r>
          </a:p>
          <a:p>
            <a:pPr marL="400050" indent="-285750" algn="l" fontAlgn="base">
              <a:spcAft>
                <a:spcPts val="300"/>
              </a:spcAft>
              <a:buFont typeface="Arial" panose="020B0604020202020204" pitchFamily="34" charset="0"/>
              <a:buChar char="•"/>
            </a:pPr>
            <a:r>
              <a:rPr lang="en-US" sz="1400" b="0" i="0" dirty="0">
                <a:solidFill>
                  <a:srgbClr val="444444"/>
                </a:solidFill>
                <a:effectLst/>
                <a:latin typeface="Museo Sans 300" panose="02000000000000000000" pitchFamily="50" charset="0"/>
              </a:rPr>
              <a:t>Companies like these have sophisticated recommendation systems. They consider many things like user preference, trending shows, related genres, etc. Then according to these preferences, the model will show you the latest trending shows.</a:t>
            </a:r>
          </a:p>
          <a:p>
            <a:pPr algn="l" fontAlgn="base">
              <a:spcAft>
                <a:spcPts val="300"/>
              </a:spcAft>
            </a:pPr>
            <a:endParaRPr lang="en-US" sz="1400" dirty="0">
              <a:solidFill>
                <a:srgbClr val="444444"/>
              </a:solidFill>
              <a:latin typeface="Museo Sans 300" panose="02000000000000000000" pitchFamily="50" charset="0"/>
            </a:endParaRPr>
          </a:p>
          <a:p>
            <a:pPr algn="l" fontAlgn="base">
              <a:spcAft>
                <a:spcPts val="300"/>
              </a:spcAft>
            </a:pPr>
            <a:r>
              <a:rPr lang="en-US" sz="1400" b="0" i="0" dirty="0">
                <a:solidFill>
                  <a:schemeClr val="tx2">
                    <a:lumMod val="75000"/>
                  </a:schemeClr>
                </a:solidFill>
                <a:effectLst/>
                <a:latin typeface="Museo Sans 700" panose="02000000000000000000" pitchFamily="50" charset="0"/>
              </a:rPr>
              <a:t>"DRN: A Deep Reinforcement Learning Framework for News Recommendation“</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News recommendations have always faced several challenges, including the dynamics of rapidly changing news, users who tire easily, and the Click Rate that cannot reflect the user retention rate.</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The authors built four categories of resources: A) user resources, B) context resources such as environment state resources, C) user news resources, and D) news resources such as action resources. </a:t>
            </a:r>
          </a:p>
          <a:p>
            <a:pPr marL="400050" indent="-285750" algn="l" fontAlgn="base">
              <a:spcAft>
                <a:spcPts val="300"/>
              </a:spcAft>
              <a:buFont typeface="Wingdings" panose="05000000000000000000" pitchFamily="2" charset="2"/>
              <a:buChar char="Ø"/>
            </a:pPr>
            <a:r>
              <a:rPr lang="en-US" sz="1400" b="0" i="0" dirty="0">
                <a:solidFill>
                  <a:srgbClr val="444444"/>
                </a:solidFill>
                <a:effectLst/>
                <a:latin typeface="Museo Sans 300" panose="02000000000000000000" pitchFamily="50" charset="0"/>
              </a:rPr>
              <a:t>The four resources were inserted into the </a:t>
            </a:r>
            <a:r>
              <a:rPr lang="en-US" sz="1400" b="0" i="0" dirty="0">
                <a:solidFill>
                  <a:srgbClr val="444444"/>
                </a:solidFill>
                <a:effectLst/>
                <a:latin typeface="Museo Sans 700" panose="02000000000000000000" pitchFamily="50" charset="0"/>
              </a:rPr>
              <a:t>Deep Q-Network (DQN) </a:t>
            </a:r>
            <a:r>
              <a:rPr lang="en-US" sz="1400" b="0" i="0" dirty="0">
                <a:solidFill>
                  <a:srgbClr val="444444"/>
                </a:solidFill>
                <a:effectLst/>
                <a:latin typeface="Museo Sans 300" panose="02000000000000000000" pitchFamily="50" charset="0"/>
              </a:rPr>
              <a:t>to calculate the Q value. A news list was chosen to recommend based on the Q value, and the user's click on the news was part of the reward the RL agent received.</a:t>
            </a:r>
          </a:p>
          <a:p>
            <a:pPr algn="l" fontAlgn="base">
              <a:spcAft>
                <a:spcPts val="300"/>
              </a:spcAft>
            </a:pPr>
            <a:endParaRPr lang="en-US" sz="1400" b="0" i="0" dirty="0">
              <a:solidFill>
                <a:srgbClr val="444444"/>
              </a:solidFill>
              <a:effectLst/>
              <a:latin typeface="Museo Sans 300" panose="02000000000000000000" pitchFamily="50" charset="0"/>
            </a:endParaRPr>
          </a:p>
        </p:txBody>
      </p:sp>
    </p:spTree>
    <p:extLst>
      <p:ext uri="{BB962C8B-B14F-4D97-AF65-F5344CB8AC3E}">
        <p14:creationId xmlns:p14="http://schemas.microsoft.com/office/powerpoint/2010/main" val="3779177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Lst>
</file>

<file path=ppt/theme/theme1.xml><?xml version="1.0" encoding="utf-8"?>
<a:theme xmlns:a="http://schemas.openxmlformats.org/drawingml/2006/main" name="PETRONAS template ">
  <a:themeElements>
    <a:clrScheme name="PETRONAS">
      <a:dk1>
        <a:srgbClr val="000000"/>
      </a:dk1>
      <a:lt1>
        <a:srgbClr val="FFFFFF"/>
      </a:lt1>
      <a:dk2>
        <a:srgbClr val="00B1A9"/>
      </a:dk2>
      <a:lt2>
        <a:srgbClr val="DFDEDE"/>
      </a:lt2>
      <a:accent1>
        <a:srgbClr val="20419A"/>
      </a:accent1>
      <a:accent2>
        <a:srgbClr val="763F98"/>
      </a:accent2>
      <a:accent3>
        <a:srgbClr val="FDB924"/>
      </a:accent3>
      <a:accent4>
        <a:srgbClr val="BFD730"/>
      </a:accent4>
      <a:accent5>
        <a:srgbClr val="20419A"/>
      </a:accent5>
      <a:accent6>
        <a:srgbClr val="763F98"/>
      </a:accent6>
      <a:hlink>
        <a:srgbClr val="20419A"/>
      </a:hlink>
      <a:folHlink>
        <a:srgbClr val="3C38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a894df29-9e07-45ae-95a6-4e7eb881815a">
  <element uid="fc6b8280-ed85-41e2-bcb5-17f2674e7dc3" value=""/>
  <element uid="63fe904a-5fdc-4578-a9e9-8bed5f54c116" value=""/>
  <element uid="156167bd-046a-459b-9d5a-a42ee179a501" value=""/>
</sisl>
</file>

<file path=customXml/itemProps1.xml><?xml version="1.0" encoding="utf-8"?>
<ds:datastoreItem xmlns:ds="http://schemas.openxmlformats.org/officeDocument/2006/customXml" ds:itemID="{DB03EB15-ADF7-4207-A8DD-87B28D8992A4}">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PETRONAS Slide Template - 2020</Template>
  <TotalTime>2834</TotalTime>
  <Words>3335</Words>
  <Application>Microsoft Office PowerPoint</Application>
  <PresentationFormat>Widescreen</PresentationFormat>
  <Paragraphs>389</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Calibri</vt:lpstr>
      <vt:lpstr>Cambria Math</vt:lpstr>
      <vt:lpstr>Museo Sans 300</vt:lpstr>
      <vt:lpstr>Museo Sans 700</vt:lpstr>
      <vt:lpstr>Museo Sans 900</vt:lpstr>
      <vt:lpstr>Verdana</vt:lpstr>
      <vt:lpstr>Wingdings</vt:lpstr>
      <vt:lpstr>PETRONAS template </vt:lpstr>
      <vt:lpstr>Reinforcement Learning</vt:lpstr>
      <vt:lpstr>Agenda</vt:lpstr>
      <vt:lpstr>Agenda</vt:lpstr>
      <vt:lpstr>[Motivation] Is Reinforcement Learning Worth It?</vt:lpstr>
      <vt:lpstr>Agenda</vt:lpstr>
      <vt:lpstr>Example Use Cases of Reinforcement Learning</vt:lpstr>
      <vt:lpstr>Example Use Cases of Reinforcement Learning</vt:lpstr>
      <vt:lpstr>Example Use Cases of Reinforcement Learning</vt:lpstr>
      <vt:lpstr>Example Use Cases of Reinforcement Learning</vt:lpstr>
      <vt:lpstr>Example Use Cases of Reinforcement Learning</vt:lpstr>
      <vt:lpstr>Agenda</vt:lpstr>
      <vt:lpstr>Key Components of Reinforcement Learning</vt:lpstr>
      <vt:lpstr>Agenda</vt:lpstr>
      <vt:lpstr>Reinforcement Learning Techniques General Variations of RL</vt:lpstr>
      <vt:lpstr>Reinforcement Learning Techniques (1) Q-Learning</vt:lpstr>
      <vt:lpstr>Reinforcement Learning Techniques (1) Q-Learning</vt:lpstr>
      <vt:lpstr>Reinforcement Learning Techniques (1) Q-Learning</vt:lpstr>
      <vt:lpstr>Reinforcement Learning Techniques (2) State-Action-Reward-State-Action (SARSA)</vt:lpstr>
      <vt:lpstr>Reinforcement Learning Techniques (3) Deep Q-Network (DQN)</vt:lpstr>
      <vt:lpstr>Reinforcement Learning Techniques (3) Deep Q-Network (DQN)</vt:lpstr>
      <vt:lpstr>Reinforcement Learning Techniques (4) Deep Deterministic Policy Gradient (DDPG)</vt:lpstr>
      <vt:lpstr>Reinforcement Learning Techniques (4) Deep Deterministic Policy Gradient (DDPG)</vt:lpstr>
      <vt:lpstr>Agenda</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 ProYield Model Management &amp; Performance Monitoring Framework</dc:title>
  <dc:creator>Yeap Xin Wei (DS/DIGITAL)</dc:creator>
  <cp:keywords>P37r0n45DCS_InternalInternal</cp:keywords>
  <cp:lastModifiedBy>Yeap Xin Wei (DS/DIGITAL)</cp:lastModifiedBy>
  <cp:revision>4</cp:revision>
  <dcterms:created xsi:type="dcterms:W3CDTF">2020-07-03T09:55:46Z</dcterms:created>
  <dcterms:modified xsi:type="dcterms:W3CDTF">2021-10-08T07:18:51Z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a75a1bf4-01f9-419b-ad06-3a66dddf793e</vt:lpwstr>
  </property>
  <property fmtid="{D5CDD505-2E9C-101B-9397-08002B2CF9AE}" pid="3" name="bjSaver">
    <vt:lpwstr>q1w+yuec4fEr0OOv3Ne2beIKn1cMNsYt</vt:lpwstr>
  </property>
  <property fmtid="{D5CDD505-2E9C-101B-9397-08002B2CF9AE}" pid="4" name="bjDocumentLabelXML">
    <vt:lpwstr>&lt;?xml version="1.0" encoding="us-ascii"?&gt;&lt;sisl xmlns:xsd="http://www.w3.org/2001/XMLSchema" xmlns:xsi="http://www.w3.org/2001/XMLSchema-instance" sislVersion="0" policy="a894df29-9e07-45ae-95a6-4e7eb881815a" xmlns="http://www.boldonjames.com/2008/01/sie/i</vt:lpwstr>
  </property>
  <property fmtid="{D5CDD505-2E9C-101B-9397-08002B2CF9AE}" pid="5" name="bjDocumentLabelXML-0">
    <vt:lpwstr>nternal/label"&gt;&lt;element uid="fc6b8280-ed85-41e2-bcb5-17f2674e7dc3" value="" /&gt;&lt;element uid="63fe904a-5fdc-4578-a9e9-8bed5f54c116" value="" /&gt;&lt;element uid="156167bd-046a-459b-9d5a-a42ee179a501" value="" /&gt;&lt;/sisl&gt;</vt:lpwstr>
  </property>
  <property fmtid="{D5CDD505-2E9C-101B-9397-08002B2CF9AE}" pid="6" name="bjDocumentSecurityLabel">
    <vt:lpwstr>[Internal] </vt:lpwstr>
  </property>
  <property fmtid="{D5CDD505-2E9C-101B-9397-08002B2CF9AE}" pid="7" name="DCSMetadata">
    <vt:lpwstr>P37r0n45DCS_InternalInternal</vt:lpwstr>
  </property>
</Properties>
</file>